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10018713" cy="14447838"/>
  <p:defaultTextStyle>
    <a:defPPr>
      <a:defRPr lang="ja-JP"/>
    </a:defPPr>
    <a:lvl1pPr marL="0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396" y="-8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703" y="2939626"/>
            <a:ext cx="9266941" cy="3748707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212703" y="6688332"/>
            <a:ext cx="9266941" cy="120598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3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26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6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0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493579" y="2562454"/>
            <a:ext cx="1386839" cy="32003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724111" y="4572306"/>
            <a:ext cx="5403713" cy="32004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0168" y="414021"/>
            <a:ext cx="880109" cy="1074762"/>
          </a:xfrm>
        </p:spPr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341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6957898"/>
            <a:ext cx="9266942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2702" y="960120"/>
            <a:ext cx="9266942" cy="4800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7751331"/>
            <a:ext cx="9266941" cy="6911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9937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38" y="1488784"/>
            <a:ext cx="9273407" cy="1922180"/>
          </a:xfrm>
        </p:spPr>
        <p:txBody>
          <a:bodyPr/>
          <a:lstStyle>
            <a:lvl1pPr>
              <a:defRPr sz="47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4960620"/>
            <a:ext cx="9266942" cy="3467100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812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925644" y="850270"/>
            <a:ext cx="842008" cy="184752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en-US" sz="113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0378682" y="3659302"/>
            <a:ext cx="685401" cy="184752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en-US" sz="113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972" y="1374988"/>
            <a:ext cx="8876601" cy="3775285"/>
          </a:xfrm>
        </p:spPr>
        <p:txBody>
          <a:bodyPr/>
          <a:lstStyle>
            <a:lvl1pPr>
              <a:defRPr sz="47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043243" y="5150272"/>
            <a:ext cx="8117780" cy="47904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7040879"/>
            <a:ext cx="9707142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699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3318934"/>
            <a:ext cx="9266943" cy="2551520"/>
          </a:xfrm>
        </p:spPr>
        <p:txBody>
          <a:bodyPr anchor="b"/>
          <a:lstStyle>
            <a:lvl1pPr algn="l">
              <a:defRPr sz="47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7034954"/>
            <a:ext cx="9266942" cy="120456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2438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3"/>
            <a:ext cx="3298972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12701" y="4451670"/>
            <a:ext cx="3298973" cy="398621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358" y="3644900"/>
            <a:ext cx="3304359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38358" y="4451669"/>
            <a:ext cx="3304359" cy="398621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82542" y="3644901"/>
            <a:ext cx="3303017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282745" y="4451668"/>
            <a:ext cx="3302813" cy="398621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24170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61021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2594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6345982"/>
            <a:ext cx="3202960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01281" y="3644900"/>
            <a:ext cx="2825804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12702" y="7152748"/>
            <a:ext cx="3202960" cy="128513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08" y="6345982"/>
            <a:ext cx="3202960" cy="806768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985886" y="3644900"/>
            <a:ext cx="2825805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98681" y="7152747"/>
            <a:ext cx="3202960" cy="128513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1914" y="6345983"/>
            <a:ext cx="3203650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71183" y="3644900"/>
            <a:ext cx="2825804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381914" y="7152746"/>
            <a:ext cx="3203651" cy="128513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626123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87692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9167" y="8948574"/>
            <a:ext cx="3826496" cy="42672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8002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02" y="3644900"/>
            <a:ext cx="9266942" cy="478282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30211" y="8948574"/>
            <a:ext cx="1040129" cy="426719"/>
          </a:xfrm>
        </p:spPr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2450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4497" y="1789854"/>
            <a:ext cx="1480463" cy="6648026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02" y="1789854"/>
            <a:ext cx="6568826" cy="664802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760" y="8948574"/>
            <a:ext cx="1041742" cy="426719"/>
          </a:xfrm>
        </p:spPr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7714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702" y="3644900"/>
            <a:ext cx="9266942" cy="47828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9885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3748703"/>
            <a:ext cx="4568576" cy="3197354"/>
          </a:xfrm>
        </p:spPr>
        <p:txBody>
          <a:bodyPr anchor="ctr"/>
          <a:lstStyle>
            <a:lvl1pPr algn="l">
              <a:defRPr sz="47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0338" y="3748701"/>
            <a:ext cx="3945422" cy="3197354"/>
          </a:xfrm>
        </p:spPr>
        <p:txBody>
          <a:bodyPr anchor="ctr"/>
          <a:lstStyle>
            <a:lvl1pPr marL="0" indent="0" algn="l">
              <a:buNone/>
              <a:defRPr sz="24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7726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702" y="3644901"/>
            <a:ext cx="5066416" cy="478282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9148" y="3644900"/>
            <a:ext cx="5066417" cy="478282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9947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0"/>
            <a:ext cx="5066415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702" y="4451667"/>
            <a:ext cx="5066416" cy="3976055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9148" y="3644900"/>
            <a:ext cx="5066417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9148" y="4451667"/>
            <a:ext cx="5066417" cy="397605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079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199484" cy="9897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4054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1602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3" y="1813560"/>
            <a:ext cx="2932816" cy="224028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203" y="2026920"/>
            <a:ext cx="5449569" cy="64008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12702" y="4380993"/>
            <a:ext cx="2932816" cy="4053839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0809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3" y="2370667"/>
            <a:ext cx="4058391" cy="2429934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75264" y="1600200"/>
            <a:ext cx="3388553" cy="6400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pPr marL="0" lvl="0" indent="0" algn="ctr">
              <a:buNone/>
            </a:pPr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12702" y="5120640"/>
            <a:ext cx="4052173" cy="19202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812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12702" y="1363135"/>
            <a:ext cx="9199484" cy="989750"/>
          </a:xfrm>
          <a:prstGeom prst="rect">
            <a:avLst/>
          </a:prstGeom>
        </p:spPr>
        <p:txBody>
          <a:bodyPr vert="horz" lIns="107533" tIns="53767" rIns="107533" bIns="53767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0"/>
            <a:ext cx="9199484" cy="4782820"/>
          </a:xfrm>
          <a:prstGeom prst="rect">
            <a:avLst/>
          </a:prstGeom>
        </p:spPr>
        <p:txBody>
          <a:bodyPr vert="horz" lIns="107533" tIns="53767" rIns="107533" bIns="53767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760" y="8948574"/>
            <a:ext cx="1040129" cy="426719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r">
              <a:defRPr sz="1200" b="1" i="0">
                <a:solidFill>
                  <a:schemeClr val="accent1"/>
                </a:solidFill>
              </a:defRPr>
            </a:lvl1pPr>
          </a:lstStyle>
          <a:p>
            <a:fld id="{35872912-763A-40CB-AE65-56BF66285AF1}" type="datetimeFigureOut">
              <a:rPr kumimoji="1" lang="ja-JP" altLang="en-US" smtClean="0"/>
              <a:pPr/>
              <a:t>2014/9/18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166" y="8948574"/>
            <a:ext cx="4052785" cy="426721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l">
              <a:defRPr sz="1200" b="1" i="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870168" y="414021"/>
            <a:ext cx="880109" cy="1074762"/>
          </a:xfrm>
          <a:prstGeom prst="rect">
            <a:avLst/>
          </a:prstGeom>
        </p:spPr>
        <p:txBody>
          <a:bodyPr vert="horz" lIns="107533" tIns="53767" rIns="107533" bIns="53767" rtlCol="0" anchor="b"/>
          <a:lstStyle>
            <a:lvl1pPr algn="ctr">
              <a:defRPr sz="3300" b="0" i="0">
                <a:solidFill>
                  <a:schemeClr val="bg1"/>
                </a:solidFill>
              </a:defRPr>
            </a:lvl1pPr>
          </a:lstStyle>
          <a:p>
            <a:fld id="{E2931BA8-0147-46E6-89EE-606347041D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12613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537667" rtl="0" eaLnBrk="1" latinLnBrk="0" hangingPunct="1">
        <a:spcBef>
          <a:spcPct val="0"/>
        </a:spcBef>
        <a:buNone/>
        <a:defRPr kumimoji="1" sz="4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03250" indent="-403250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3709" indent="-336042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44168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81835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19502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57170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494837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32504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570171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334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669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336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003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670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338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4268" y="6921733"/>
            <a:ext cx="4487332" cy="265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801600" cy="897467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　第</a:t>
            </a:r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三亀戸</a:t>
            </a:r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中学</a:t>
            </a:r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校同</a:t>
            </a:r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窓</a:t>
            </a:r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会</a:t>
            </a:r>
            <a:r>
              <a:rPr lang="en-US" altLang="ja-JP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E-mail</a:t>
            </a:r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アドレス登録のお願い</a:t>
            </a:r>
            <a:endParaRPr lang="ja-JP" alt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0" y="6841067"/>
            <a:ext cx="5820290" cy="270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3241" y="4768439"/>
            <a:ext cx="1769131" cy="221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2743" y="4769407"/>
            <a:ext cx="1646944" cy="213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39733"/>
            <a:ext cx="2337134" cy="229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925733"/>
            <a:ext cx="2552372" cy="267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01867" y="7548194"/>
            <a:ext cx="2099733" cy="205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06073" y="4724186"/>
            <a:ext cx="2094217" cy="226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0712" y="4725125"/>
            <a:ext cx="1759063" cy="218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32897" y="4639733"/>
            <a:ext cx="1939934" cy="226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43683" y="4724186"/>
            <a:ext cx="1896534" cy="21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テキスト ボックス 17"/>
          <p:cNvSpPr txBox="1"/>
          <p:nvPr/>
        </p:nvSpPr>
        <p:spPr>
          <a:xfrm>
            <a:off x="0" y="1257300"/>
            <a:ext cx="1280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同窓会のご案内は</a:t>
            </a:r>
            <a:r>
              <a:rPr kumimoji="1" lang="en-US" altLang="ja-JP" sz="3200" dirty="0" smtClean="0"/>
              <a:t>E-mail</a:t>
            </a:r>
            <a:r>
              <a:rPr kumimoji="1" lang="ja-JP" altLang="en-US" sz="3200" dirty="0" smtClean="0"/>
              <a:t>を利用しています。パソコン（</a:t>
            </a:r>
            <a:r>
              <a:rPr kumimoji="1" lang="en-US" altLang="ja-JP" sz="3200" dirty="0" smtClean="0"/>
              <a:t>PC)</a:t>
            </a:r>
            <a:r>
              <a:rPr kumimoji="1" lang="ja-JP" altLang="en-US" sz="3200" dirty="0" smtClean="0"/>
              <a:t>を利用し</a:t>
            </a:r>
            <a:endParaRPr kumimoji="1" lang="en-US" altLang="ja-JP" sz="3200" dirty="0" smtClean="0"/>
          </a:p>
          <a:p>
            <a:r>
              <a:rPr lang="en-US" altLang="ja-JP" sz="3200" dirty="0" smtClean="0"/>
              <a:t>sankame</a:t>
            </a:r>
            <a:r>
              <a:rPr lang="en-US" altLang="ja-JP" sz="3200" dirty="0" smtClean="0"/>
              <a:t>_dousoukai@yahoo.co.jp</a:t>
            </a:r>
            <a:r>
              <a:rPr lang="ja-JP" altLang="en-US" sz="3200" dirty="0" smtClean="0"/>
              <a:t>　より一斉送信をし</a:t>
            </a:r>
            <a:r>
              <a:rPr kumimoji="1" lang="ja-JP" altLang="en-US" sz="3200" dirty="0" smtClean="0"/>
              <a:t>ています。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携</a:t>
            </a:r>
            <a:r>
              <a:rPr lang="ja-JP" altLang="en-US" sz="3200" dirty="0" smtClean="0"/>
              <a:t>帯では一斉送信メールを拒絶する事例が多い為、携帯と</a:t>
            </a:r>
            <a:r>
              <a:rPr lang="en-US" altLang="ja-JP" sz="3200" dirty="0" smtClean="0"/>
              <a:t>PC</a:t>
            </a:r>
            <a:r>
              <a:rPr lang="ja-JP" altLang="en-US" sz="3200" dirty="0" smtClean="0"/>
              <a:t>両方の</a:t>
            </a:r>
            <a:r>
              <a:rPr lang="en-US" altLang="ja-JP" sz="3200" dirty="0" smtClean="0"/>
              <a:t>E-mail</a:t>
            </a:r>
            <a:r>
              <a:rPr lang="ja-JP" altLang="en-US" sz="3200" dirty="0" smtClean="0"/>
              <a:t>アドレスを持っている方は</a:t>
            </a:r>
            <a:r>
              <a:rPr lang="en-US" altLang="ja-JP" sz="3200" dirty="0" smtClean="0"/>
              <a:t>PC</a:t>
            </a:r>
            <a:r>
              <a:rPr lang="ja-JP" altLang="en-US" sz="3200" dirty="0" smtClean="0"/>
              <a:t>の</a:t>
            </a:r>
            <a:r>
              <a:rPr lang="en-US" altLang="ja-JP" sz="3200" dirty="0" smtClean="0"/>
              <a:t>E-mail</a:t>
            </a:r>
            <a:r>
              <a:rPr lang="ja-JP" altLang="en-US" sz="3200" dirty="0" smtClean="0"/>
              <a:t>アドレ</a:t>
            </a:r>
            <a:r>
              <a:rPr lang="ja-JP" altLang="en-US" sz="3200" dirty="0" smtClean="0"/>
              <a:t>スを登録下さい。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　</a:t>
            </a:r>
            <a:r>
              <a:rPr kumimoji="1" lang="ja-JP" altLang="en-US" sz="3200" dirty="0" smtClean="0"/>
              <a:t>本日</a:t>
            </a:r>
            <a:r>
              <a:rPr lang="en-US" altLang="ja-JP" sz="3200" dirty="0" smtClean="0"/>
              <a:t>E-mail</a:t>
            </a:r>
            <a:r>
              <a:rPr lang="ja-JP" altLang="en-US" sz="3200" dirty="0" smtClean="0"/>
              <a:t>アドレ</a:t>
            </a:r>
            <a:r>
              <a:rPr lang="ja-JP" altLang="en-US" sz="3200" dirty="0" smtClean="0"/>
              <a:t>スを正確に覚えていない方は後日、同窓会宛</a:t>
            </a:r>
            <a:endParaRPr lang="en-US" altLang="ja-JP" sz="3200" dirty="0" smtClean="0"/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氏名記入の上</a:t>
            </a:r>
            <a:r>
              <a:rPr lang="en-US" altLang="ja-JP" sz="3200" dirty="0" smtClean="0">
                <a:solidFill>
                  <a:srgbClr val="FFFF00"/>
                </a:solidFill>
              </a:rPr>
              <a:t> sankame_dousoukai@yahoo.co.jp</a:t>
            </a:r>
            <a:r>
              <a:rPr lang="ja-JP" altLang="en-US" sz="3200" dirty="0" smtClean="0"/>
              <a:t>に連絡下さい。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368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イオン ボードルーム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30</Words>
  <Application>Microsoft Office PowerPoint</Application>
  <PresentationFormat>A3 297x420 mm</PresentationFormat>
  <Paragraphs>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イオン ボードルーム</vt:lpstr>
      <vt:lpstr>　第三亀戸中学校同窓会E-mailアドレス登録のお願い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江東区立第三亀戸中学校　2014年　同窓会・懇親会</dc:title>
  <dc:creator>-</dc:creator>
  <cp:lastModifiedBy>-</cp:lastModifiedBy>
  <cp:revision>19</cp:revision>
  <dcterms:created xsi:type="dcterms:W3CDTF">2014-06-28T11:07:49Z</dcterms:created>
  <dcterms:modified xsi:type="dcterms:W3CDTF">2014-09-18T09:50:31Z</dcterms:modified>
</cp:coreProperties>
</file>