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83AFD-AFB0-4E0F-862A-F15EE479E79E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115F-A2B0-4C12-8463-A58E1DEEFB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5017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115F-A2B0-4C12-8463-A58E1DEEFBE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2266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角丸四角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0" name="サブタイトル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角丸四角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 つの角を丸めた四角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角丸四角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タイトル プレースホル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7C2C5B5-35DD-4994-A5C5-305310B28765}" type="datetimeFigureOut">
              <a:rPr kumimoji="1" lang="ja-JP" altLang="en-US" smtClean="0"/>
              <a:pPr/>
              <a:t>2014/9/18</a:t>
            </a:fld>
            <a:endParaRPr kumimoji="1"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EDA3F5-32A6-4F23-870B-81A35B0412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1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1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6712" y="548680"/>
            <a:ext cx="8136904" cy="2880320"/>
          </a:xfrm>
        </p:spPr>
        <p:txBody>
          <a:bodyPr>
            <a:normAutofit/>
          </a:bodyPr>
          <a:lstStyle/>
          <a:p>
            <a:pPr algn="l"/>
            <a:r>
              <a:rPr lang="ja-JP" altLang="en-US" sz="4000" dirty="0" smtClean="0"/>
              <a:t>　第三亀戸中学校同窓会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/>
              <a:t> </a:t>
            </a:r>
            <a:r>
              <a:rPr lang="en-US" altLang="ja-JP" sz="4000" dirty="0" smtClean="0"/>
              <a:t>          </a:t>
            </a:r>
            <a:r>
              <a:rPr lang="ja-JP" altLang="en-US" sz="4000" dirty="0" smtClean="0"/>
              <a:t>　会場のご案内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000" dirty="0" smtClean="0"/>
              <a:t>　</a:t>
            </a:r>
            <a:r>
              <a:rPr lang="en-US" altLang="ja-JP" sz="4000" dirty="0" smtClean="0"/>
              <a:t> </a:t>
            </a:r>
            <a:r>
              <a:rPr lang="en-US" altLang="ja-JP" sz="3100" dirty="0" smtClean="0">
                <a:solidFill>
                  <a:schemeClr val="tx1"/>
                </a:solidFill>
              </a:rPr>
              <a:t>1</a:t>
            </a:r>
            <a:r>
              <a:rPr lang="ja-JP" altLang="en-US" sz="3100" dirty="0" smtClean="0">
                <a:solidFill>
                  <a:schemeClr val="tx1"/>
                </a:solidFill>
              </a:rPr>
              <a:t>階 多目的室：総会・懇親会会場</a:t>
            </a:r>
            <a:r>
              <a:rPr lang="en-US" altLang="ja-JP" sz="3100" dirty="0" smtClean="0">
                <a:solidFill>
                  <a:schemeClr val="tx1"/>
                </a:solidFill>
              </a:rPr>
              <a:t/>
            </a:r>
            <a:br>
              <a:rPr lang="en-US" altLang="ja-JP" sz="3100" dirty="0" smtClean="0">
                <a:solidFill>
                  <a:schemeClr val="tx1"/>
                </a:solidFill>
              </a:rPr>
            </a:br>
            <a:r>
              <a:rPr lang="ja-JP" altLang="en-US" sz="3100" dirty="0" smtClean="0">
                <a:solidFill>
                  <a:schemeClr val="tx1"/>
                </a:solidFill>
              </a:rPr>
              <a:t>　</a:t>
            </a:r>
            <a:r>
              <a:rPr lang="ja-JP" altLang="en-US" sz="3100" dirty="0">
                <a:solidFill>
                  <a:schemeClr val="tx1"/>
                </a:solidFill>
              </a:rPr>
              <a:t>　</a:t>
            </a:r>
            <a:r>
              <a:rPr lang="en-US" altLang="ja-JP" sz="3100" dirty="0" smtClean="0">
                <a:solidFill>
                  <a:schemeClr val="tx1"/>
                </a:solidFill>
              </a:rPr>
              <a:t>1</a:t>
            </a:r>
            <a:r>
              <a:rPr lang="ja-JP" altLang="en-US" sz="3100" dirty="0" smtClean="0">
                <a:solidFill>
                  <a:schemeClr val="tx1"/>
                </a:solidFill>
              </a:rPr>
              <a:t>階 相談室：授乳コーナー</a:t>
            </a:r>
            <a:r>
              <a:rPr lang="en-US" altLang="ja-JP" sz="3100" dirty="0" smtClean="0">
                <a:solidFill>
                  <a:schemeClr val="tx1"/>
                </a:solidFill>
              </a:rPr>
              <a:t/>
            </a:r>
            <a:br>
              <a:rPr lang="en-US" altLang="ja-JP" sz="3100" dirty="0" smtClean="0">
                <a:solidFill>
                  <a:schemeClr val="tx1"/>
                </a:solidFill>
              </a:rPr>
            </a:br>
            <a:r>
              <a:rPr lang="ja-JP" altLang="en-US" sz="3100" dirty="0" smtClean="0">
                <a:solidFill>
                  <a:schemeClr val="tx1"/>
                </a:solidFill>
              </a:rPr>
              <a:t>　　</a:t>
            </a:r>
            <a:r>
              <a:rPr lang="en-US" altLang="ja-JP" sz="3100" dirty="0" smtClean="0">
                <a:solidFill>
                  <a:schemeClr val="tx1"/>
                </a:solidFill>
              </a:rPr>
              <a:t>1</a:t>
            </a:r>
            <a:r>
              <a:rPr lang="ja-JP" altLang="en-US" sz="3100" dirty="0" smtClean="0">
                <a:solidFill>
                  <a:schemeClr val="tx1"/>
                </a:solidFill>
              </a:rPr>
              <a:t>階 音楽室：休憩コーナー</a:t>
            </a:r>
            <a:endParaRPr kumimoji="1" lang="ja-JP" altLang="en-US" sz="3100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8136904" cy="3024336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ja-JP" sz="2800" dirty="0" smtClean="0">
                <a:solidFill>
                  <a:srgbClr val="7030A0"/>
                </a:solidFill>
              </a:rPr>
              <a:t>【</a:t>
            </a:r>
            <a:r>
              <a:rPr lang="ja-JP" altLang="en-US" sz="2800" dirty="0" smtClean="0">
                <a:solidFill>
                  <a:srgbClr val="7030A0"/>
                </a:solidFill>
              </a:rPr>
              <a:t>お願い</a:t>
            </a:r>
            <a:r>
              <a:rPr lang="en-US" altLang="ja-JP" sz="2800" dirty="0" smtClean="0">
                <a:solidFill>
                  <a:srgbClr val="7030A0"/>
                </a:solidFill>
              </a:rPr>
              <a:t>】</a:t>
            </a:r>
          </a:p>
          <a:p>
            <a:pPr algn="l"/>
            <a:r>
              <a:rPr lang="ja-JP" altLang="en-US" sz="2400" b="1" dirty="0" smtClean="0">
                <a:solidFill>
                  <a:srgbClr val="7030A0"/>
                </a:solidFill>
              </a:rPr>
              <a:t>・履物その他お手回り品は各自で管理をお願いいたします。</a:t>
            </a:r>
            <a:endParaRPr lang="en-US" altLang="ja-JP" sz="2400" b="1" dirty="0" smtClean="0">
              <a:solidFill>
                <a:srgbClr val="7030A0"/>
              </a:solidFill>
            </a:endParaRPr>
          </a:p>
          <a:p>
            <a:pPr algn="l"/>
            <a:r>
              <a:rPr lang="ja-JP" altLang="en-US" sz="2400" b="1" dirty="0" smtClean="0">
                <a:solidFill>
                  <a:srgbClr val="7030A0"/>
                </a:solidFill>
              </a:rPr>
              <a:t>・現在校舎内工事のため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利用</a:t>
            </a:r>
            <a:r>
              <a:rPr lang="ja-JP" altLang="en-US" sz="2400" b="1" dirty="0">
                <a:solidFill>
                  <a:srgbClr val="FF0000"/>
                </a:solidFill>
              </a:rPr>
              <a:t>可能なトイレは玄関の主事室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横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2400" b="1" dirty="0" smtClean="0">
                <a:solidFill>
                  <a:srgbClr val="FF0000"/>
                </a:solidFill>
              </a:rPr>
              <a:t>　トイレと</a:t>
            </a:r>
            <a:r>
              <a:rPr lang="ja-JP" altLang="en-US" sz="2400" b="1" dirty="0">
                <a:solidFill>
                  <a:srgbClr val="FF0000"/>
                </a:solidFill>
              </a:rPr>
              <a:t>西側２階トイレの２箇所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のみ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となります。</a:t>
            </a:r>
            <a:endParaRPr lang="en-US" altLang="ja-JP" sz="2400" b="1" dirty="0" smtClean="0">
              <a:solidFill>
                <a:srgbClr val="7030A0"/>
              </a:solidFill>
            </a:endParaRPr>
          </a:p>
          <a:p>
            <a:pPr algn="l"/>
            <a:r>
              <a:rPr lang="ja-JP" altLang="en-US" sz="2400" b="1" dirty="0">
                <a:solidFill>
                  <a:srgbClr val="7030A0"/>
                </a:solidFill>
              </a:rPr>
              <a:t>・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ご不明な事がありましたら、ライトブルー色の名札を</a:t>
            </a:r>
            <a:endParaRPr lang="en-US" altLang="ja-JP" sz="2400" b="1" dirty="0" smtClean="0">
              <a:solidFill>
                <a:srgbClr val="7030A0"/>
              </a:solidFill>
            </a:endParaRPr>
          </a:p>
          <a:p>
            <a:pPr algn="l"/>
            <a:r>
              <a:rPr lang="ja-JP" altLang="en-US" sz="2400" b="1" dirty="0" smtClean="0">
                <a:solidFill>
                  <a:srgbClr val="7030A0"/>
                </a:solidFill>
              </a:rPr>
              <a:t>　付けました企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画係に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お問い合わせ下さい。</a:t>
            </a:r>
            <a:endParaRPr lang="en-US" altLang="ja-JP" sz="2400" b="1" dirty="0" smtClean="0">
              <a:solidFill>
                <a:srgbClr val="7030A0"/>
              </a:solidFill>
            </a:endParaRPr>
          </a:p>
          <a:p>
            <a:pPr algn="l"/>
            <a:r>
              <a:rPr lang="ja-JP" altLang="en-US" sz="2400" b="1" dirty="0" smtClean="0">
                <a:solidFill>
                  <a:srgbClr val="7030A0"/>
                </a:solidFill>
              </a:rPr>
              <a:t>・撮影した写真や動画の一部を三亀中同窓会ホームページに</a:t>
            </a:r>
            <a:endParaRPr lang="en-US" altLang="ja-JP" sz="2400" b="1" dirty="0" smtClean="0">
              <a:solidFill>
                <a:srgbClr val="7030A0"/>
              </a:solidFill>
            </a:endParaRPr>
          </a:p>
          <a:p>
            <a:pPr algn="l"/>
            <a:r>
              <a:rPr lang="ja-JP" altLang="en-US" sz="2400" b="1" dirty="0">
                <a:solidFill>
                  <a:srgbClr val="7030A0"/>
                </a:solidFill>
              </a:rPr>
              <a:t>　</a:t>
            </a:r>
            <a:r>
              <a:rPr lang="ja-JP" altLang="en-US" sz="2400" b="1" dirty="0" smtClean="0">
                <a:solidFill>
                  <a:srgbClr val="7030A0"/>
                </a:solidFill>
              </a:rPr>
              <a:t>掲載することご了解下さい。</a:t>
            </a:r>
            <a:r>
              <a:rPr lang="ja-JP" altLang="en-US" sz="1300" b="1" dirty="0" smtClean="0">
                <a:solidFill>
                  <a:srgbClr val="7030A0"/>
                </a:solidFill>
              </a:rPr>
              <a:t>（メール連絡あれば数日内で削除可能）</a:t>
            </a:r>
            <a:endParaRPr lang="en-US" altLang="ja-JP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ック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シック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シッ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</TotalTime>
  <Words>60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シック</vt:lpstr>
      <vt:lpstr>　第三亀戸中学校同窓会            　会場のご案内 　 1階 多目的室：総会・懇親会会場 　　1階 相談室：授乳コーナー 　　1階 音楽室：休憩コーナー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4階　諸室ご案内</dc:title>
  <dc:creator>UMK</dc:creator>
  <cp:lastModifiedBy>-</cp:lastModifiedBy>
  <cp:revision>19</cp:revision>
  <dcterms:created xsi:type="dcterms:W3CDTF">2012-01-27T07:39:53Z</dcterms:created>
  <dcterms:modified xsi:type="dcterms:W3CDTF">2014-09-18T09:24:04Z</dcterms:modified>
</cp:coreProperties>
</file>