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90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83AFD-AFB0-4E0F-862A-F15EE479E79E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115F-A2B0-4C12-8463-A58E1DEEF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6202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115F-A2B0-4C12-8463-A58E1DEEFBE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0559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角丸四角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角丸四角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角丸四角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角丸四角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496944" cy="34563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sz="2800" dirty="0" smtClean="0">
                <a:solidFill>
                  <a:srgbClr val="FF0000"/>
                </a:solidFill>
              </a:rPr>
              <a:t>①会費納入　⇒　②次第１枚と名札</a:t>
            </a:r>
            <a:r>
              <a:rPr lang="ja-JP" altLang="en-US" sz="2800" dirty="0">
                <a:solidFill>
                  <a:srgbClr val="FF0000"/>
                </a:solidFill>
              </a:rPr>
              <a:t>用紙</a:t>
            </a:r>
            <a:r>
              <a:rPr lang="ja-JP" altLang="en-US" sz="2800" dirty="0" smtClean="0">
                <a:solidFill>
                  <a:srgbClr val="FF0000"/>
                </a:solidFill>
              </a:rPr>
              <a:t>受け取り</a:t>
            </a:r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⇒　③名札記入（</a:t>
            </a:r>
            <a:r>
              <a:rPr lang="en-US" altLang="ja-JP" sz="2800" dirty="0" smtClean="0">
                <a:solidFill>
                  <a:srgbClr val="FF0000"/>
                </a:solidFill>
              </a:rPr>
              <a:t>20</a:t>
            </a:r>
            <a:r>
              <a:rPr lang="ja-JP" altLang="en-US" sz="2200" dirty="0" smtClean="0">
                <a:solidFill>
                  <a:srgbClr val="FF0000"/>
                </a:solidFill>
              </a:rPr>
              <a:t>歳未満は赤文字記入、</a:t>
            </a:r>
            <a:r>
              <a:rPr lang="en-US" altLang="ja-JP" sz="2800" dirty="0" smtClean="0">
                <a:solidFill>
                  <a:srgbClr val="FF0000"/>
                </a:solidFill>
              </a:rPr>
              <a:t>20</a:t>
            </a:r>
            <a:r>
              <a:rPr lang="ja-JP" altLang="en-US" sz="1900" dirty="0" smtClean="0">
                <a:solidFill>
                  <a:srgbClr val="FF0000"/>
                </a:solidFill>
              </a:rPr>
              <a:t>歳以上は黒文字記入</a:t>
            </a:r>
            <a:r>
              <a:rPr lang="ja-JP" altLang="en-US" sz="2800" dirty="0" smtClean="0">
                <a:solidFill>
                  <a:srgbClr val="FF0000"/>
                </a:solidFill>
              </a:rPr>
              <a:t>）⇒　④多目的室入場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algn="l"/>
            <a:endParaRPr lang="en-US" altLang="ja-JP" sz="2800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2800" dirty="0" smtClean="0">
                <a:solidFill>
                  <a:srgbClr val="002060"/>
                </a:solidFill>
              </a:rPr>
              <a:t>　　名</a:t>
            </a:r>
            <a:r>
              <a:rPr lang="ja-JP" altLang="en-US" sz="2800" dirty="0" smtClean="0">
                <a:solidFill>
                  <a:srgbClr val="002060"/>
                </a:solidFill>
              </a:rPr>
              <a:t>札には卒業期と氏名をご記入ください。</a:t>
            </a:r>
            <a:endParaRPr lang="en-US" altLang="ja-JP" sz="2800" dirty="0" smtClean="0">
              <a:solidFill>
                <a:srgbClr val="002060"/>
              </a:solidFill>
            </a:endParaRPr>
          </a:p>
          <a:p>
            <a:pPr algn="l"/>
            <a:endParaRPr lang="en-US" altLang="ja-JP" sz="2800" dirty="0" smtClean="0">
              <a:solidFill>
                <a:srgbClr val="002060"/>
              </a:solidFill>
            </a:endParaRPr>
          </a:p>
          <a:p>
            <a:pPr algn="l"/>
            <a:r>
              <a:rPr lang="ja-JP" altLang="en-US" sz="2800" dirty="0" smtClean="0">
                <a:solidFill>
                  <a:srgbClr val="002060"/>
                </a:solidFill>
              </a:rPr>
              <a:t>　　</a:t>
            </a:r>
            <a:r>
              <a:rPr lang="en-US" altLang="ja-JP" sz="2800" dirty="0" smtClean="0">
                <a:solidFill>
                  <a:srgbClr val="002060"/>
                </a:solidFill>
              </a:rPr>
              <a:t>※</a:t>
            </a:r>
            <a:r>
              <a:rPr lang="ja-JP" altLang="en-US" sz="2800" dirty="0" smtClean="0">
                <a:solidFill>
                  <a:srgbClr val="002060"/>
                </a:solidFill>
              </a:rPr>
              <a:t>　ご</a:t>
            </a:r>
            <a:r>
              <a:rPr lang="ja-JP" altLang="en-US" sz="2800" dirty="0" smtClean="0">
                <a:solidFill>
                  <a:srgbClr val="002060"/>
                </a:solidFill>
              </a:rPr>
              <a:t>不明点はライトブルー色の名札を付け</a:t>
            </a:r>
            <a:r>
              <a:rPr lang="ja-JP" altLang="en-US" sz="2800" dirty="0" smtClean="0">
                <a:solidFill>
                  <a:srgbClr val="002060"/>
                </a:solidFill>
              </a:rPr>
              <a:t>た</a:t>
            </a:r>
            <a:endParaRPr lang="en-US" altLang="ja-JP" sz="2800" dirty="0" smtClean="0">
              <a:solidFill>
                <a:srgbClr val="002060"/>
              </a:solidFill>
            </a:endParaRPr>
          </a:p>
          <a:p>
            <a:pPr algn="l"/>
            <a:r>
              <a:rPr lang="ja-JP" altLang="en-US" sz="2800" dirty="0" smtClean="0">
                <a:solidFill>
                  <a:srgbClr val="002060"/>
                </a:solidFill>
              </a:rPr>
              <a:t>　</a:t>
            </a:r>
            <a:r>
              <a:rPr lang="ja-JP" altLang="en-US" sz="2800" dirty="0" smtClean="0">
                <a:solidFill>
                  <a:srgbClr val="002060"/>
                </a:solidFill>
              </a:rPr>
              <a:t>　　　</a:t>
            </a:r>
            <a:r>
              <a:rPr lang="ja-JP" altLang="en-US" sz="2800" dirty="0" smtClean="0">
                <a:solidFill>
                  <a:srgbClr val="002060"/>
                </a:solidFill>
              </a:rPr>
              <a:t>企画</a:t>
            </a:r>
            <a:r>
              <a:rPr lang="ja-JP" altLang="en-US" sz="2800" dirty="0" smtClean="0">
                <a:solidFill>
                  <a:srgbClr val="002060"/>
                </a:solidFill>
              </a:rPr>
              <a:t>係</a:t>
            </a:r>
            <a:r>
              <a:rPr lang="ja-JP" altLang="en-US" sz="2800" dirty="0" smtClean="0">
                <a:solidFill>
                  <a:srgbClr val="002060"/>
                </a:solidFill>
              </a:rPr>
              <a:t>に</a:t>
            </a:r>
            <a:r>
              <a:rPr lang="ja-JP" altLang="en-US" sz="2800" dirty="0" smtClean="0">
                <a:solidFill>
                  <a:srgbClr val="002060"/>
                </a:solidFill>
              </a:rPr>
              <a:t>相談下さい。</a:t>
            </a:r>
            <a:endParaRPr lang="en-US" altLang="ja-JP" sz="2800" dirty="0" smtClean="0">
              <a:solidFill>
                <a:srgbClr val="00206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6172200" cy="1296144"/>
          </a:xfrm>
        </p:spPr>
        <p:txBody>
          <a:bodyPr>
            <a:normAutofit fontScale="90000"/>
          </a:bodyPr>
          <a:lstStyle/>
          <a:p>
            <a:r>
              <a:rPr lang="ja-JP" altLang="en-US" sz="4000" dirty="0" smtClean="0"/>
              <a:t>江東区立第三亀戸中学校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同窓会　受付ご案内</a:t>
            </a:r>
            <a:endParaRPr kumimoji="1" lang="ja-JP" altLang="en-US" sz="4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21088"/>
            <a:ext cx="8712968" cy="244833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ジャパネスク">
  <a:themeElements>
    <a:clrScheme name="ジャパネスク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ジャパネスク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ジャパネス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</TotalTime>
  <Words>17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ジャパネスク</vt:lpstr>
      <vt:lpstr>江東区立第三亀戸中学校 同窓会　受付ご案内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4階　諸室ご案内</dc:title>
  <dc:creator>UMK</dc:creator>
  <cp:lastModifiedBy>-</cp:lastModifiedBy>
  <cp:revision>13</cp:revision>
  <dcterms:created xsi:type="dcterms:W3CDTF">2012-01-27T07:39:53Z</dcterms:created>
  <dcterms:modified xsi:type="dcterms:W3CDTF">2014-09-18T09:25:46Z</dcterms:modified>
</cp:coreProperties>
</file>