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10018713" cy="14447838"/>
  <p:defaultTextStyle>
    <a:defPPr>
      <a:defRPr lang="ja-JP"/>
    </a:defPPr>
    <a:lvl1pPr marL="0" algn="l" defTabSz="1075334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80" d="100"/>
          <a:sy n="80" d="100"/>
        </p:scale>
        <p:origin x="1482" y="96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703" y="2939626"/>
            <a:ext cx="9266941" cy="3748707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212703" y="6688332"/>
            <a:ext cx="9266941" cy="1205988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5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13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50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8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26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63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0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493579" y="2562454"/>
            <a:ext cx="1386839" cy="32003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5872912-763A-40CB-AE65-56BF66285AF1}" type="datetimeFigureOut">
              <a:rPr kumimoji="1" lang="ja-JP" altLang="en-US" smtClean="0"/>
              <a:pPr/>
              <a:t>2014/8/27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724111" y="4572306"/>
            <a:ext cx="5403713" cy="32004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1" name="Rectangle 10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0168" y="414021"/>
            <a:ext cx="880109" cy="1074762"/>
          </a:xfrm>
        </p:spPr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10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2" y="6957898"/>
            <a:ext cx="9266942" cy="79343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2702" y="960120"/>
            <a:ext cx="9266942" cy="48006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00"/>
            </a:lvl1pPr>
            <a:lvl2pPr marL="537667" indent="0">
              <a:buNone/>
              <a:defRPr sz="1900"/>
            </a:lvl2pPr>
            <a:lvl3pPr marL="1075334" indent="0">
              <a:buNone/>
              <a:defRPr sz="1900"/>
            </a:lvl3pPr>
            <a:lvl4pPr marL="1613002" indent="0">
              <a:buNone/>
              <a:defRPr sz="1900"/>
            </a:lvl4pPr>
            <a:lvl5pPr marL="2150669" indent="0">
              <a:buNone/>
              <a:defRPr sz="1900"/>
            </a:lvl5pPr>
            <a:lvl6pPr marL="2688336" indent="0">
              <a:buNone/>
              <a:defRPr sz="1900"/>
            </a:lvl6pPr>
            <a:lvl7pPr marL="3226003" indent="0">
              <a:buNone/>
              <a:defRPr sz="1900"/>
            </a:lvl7pPr>
            <a:lvl8pPr marL="3763670" indent="0">
              <a:buNone/>
              <a:defRPr sz="1900"/>
            </a:lvl8pPr>
            <a:lvl9pPr marL="4301338" indent="0">
              <a:buNone/>
              <a:defRPr sz="19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702" y="7751331"/>
            <a:ext cx="9266941" cy="69119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2014/8/27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Rectangle 15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937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238" y="1488784"/>
            <a:ext cx="9273407" cy="1922180"/>
          </a:xfrm>
        </p:spPr>
        <p:txBody>
          <a:bodyPr/>
          <a:lstStyle>
            <a:lvl1pPr>
              <a:defRPr sz="47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702" y="4960620"/>
            <a:ext cx="9266942" cy="3467100"/>
          </a:xfrm>
        </p:spPr>
        <p:txBody>
          <a:bodyPr anchor="ctr">
            <a:normAutofit/>
          </a:bodyPr>
          <a:lstStyle>
            <a:lvl1pPr marL="0" indent="0">
              <a:buNone/>
              <a:defRPr sz="2100"/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" name="Rectangle 12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23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925644" y="850270"/>
            <a:ext cx="842008" cy="1847522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r"/>
            <a:r>
              <a:rPr lang="en-US" sz="113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10378682" y="3659302"/>
            <a:ext cx="685401" cy="1847522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pPr algn="r"/>
            <a:r>
              <a:rPr lang="en-US" sz="113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972" y="1374988"/>
            <a:ext cx="8876601" cy="3775285"/>
          </a:xfrm>
        </p:spPr>
        <p:txBody>
          <a:bodyPr/>
          <a:lstStyle>
            <a:lvl1pPr>
              <a:defRPr sz="47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2043243" y="5150272"/>
            <a:ext cx="8117780" cy="47904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6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702" y="7040879"/>
            <a:ext cx="9707142" cy="1397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9" name="Rectangle 18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92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2" y="3318934"/>
            <a:ext cx="9266943" cy="2551520"/>
          </a:xfrm>
        </p:spPr>
        <p:txBody>
          <a:bodyPr anchor="b"/>
          <a:lstStyle>
            <a:lvl1pPr algn="l">
              <a:defRPr sz="47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702" y="7034954"/>
            <a:ext cx="9266942" cy="1204560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53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130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50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8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260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636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01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" name="Rectangle 13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385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2" y="1363135"/>
            <a:ext cx="9266942" cy="989750"/>
          </a:xfrm>
        </p:spPr>
        <p:txBody>
          <a:bodyPr/>
          <a:lstStyle>
            <a:lvl1pPr>
              <a:defRPr sz="4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702" y="3644903"/>
            <a:ext cx="3298972" cy="806767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2400" b="1"/>
            </a:lvl2pPr>
            <a:lvl3pPr marL="1075334" indent="0">
              <a:buNone/>
              <a:defRPr sz="2100" b="1"/>
            </a:lvl3pPr>
            <a:lvl4pPr marL="1613002" indent="0">
              <a:buNone/>
              <a:defRPr sz="1900" b="1"/>
            </a:lvl4pPr>
            <a:lvl5pPr marL="2150669" indent="0">
              <a:buNone/>
              <a:defRPr sz="1900" b="1"/>
            </a:lvl5pPr>
            <a:lvl6pPr marL="2688336" indent="0">
              <a:buNone/>
              <a:defRPr sz="1900" b="1"/>
            </a:lvl6pPr>
            <a:lvl7pPr marL="3226003" indent="0">
              <a:buNone/>
              <a:defRPr sz="1900" b="1"/>
            </a:lvl7pPr>
            <a:lvl8pPr marL="3763670" indent="0">
              <a:buNone/>
              <a:defRPr sz="1900" b="1"/>
            </a:lvl8pPr>
            <a:lvl9pPr marL="4301338" indent="0">
              <a:buNone/>
              <a:defRPr sz="1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212701" y="4451670"/>
            <a:ext cx="3298973" cy="398621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8358" y="3644900"/>
            <a:ext cx="3304359" cy="806767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2400" b="1"/>
            </a:lvl2pPr>
            <a:lvl3pPr marL="1075334" indent="0">
              <a:buNone/>
              <a:defRPr sz="2100" b="1"/>
            </a:lvl3pPr>
            <a:lvl4pPr marL="1613002" indent="0">
              <a:buNone/>
              <a:defRPr sz="1900" b="1"/>
            </a:lvl4pPr>
            <a:lvl5pPr marL="2150669" indent="0">
              <a:buNone/>
              <a:defRPr sz="1900" b="1"/>
            </a:lvl5pPr>
            <a:lvl6pPr marL="2688336" indent="0">
              <a:buNone/>
              <a:defRPr sz="1900" b="1"/>
            </a:lvl6pPr>
            <a:lvl7pPr marL="3226003" indent="0">
              <a:buNone/>
              <a:defRPr sz="1900" b="1"/>
            </a:lvl7pPr>
            <a:lvl8pPr marL="3763670" indent="0">
              <a:buNone/>
              <a:defRPr sz="1900" b="1"/>
            </a:lvl8pPr>
            <a:lvl9pPr marL="4301338" indent="0">
              <a:buNone/>
              <a:defRPr sz="1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738358" y="4451669"/>
            <a:ext cx="3304359" cy="398621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282542" y="3644901"/>
            <a:ext cx="3303017" cy="806767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2400" b="1"/>
            </a:lvl2pPr>
            <a:lvl3pPr marL="1075334" indent="0">
              <a:buNone/>
              <a:defRPr sz="2100" b="1"/>
            </a:lvl3pPr>
            <a:lvl4pPr marL="1613002" indent="0">
              <a:buNone/>
              <a:defRPr sz="1900" b="1"/>
            </a:lvl4pPr>
            <a:lvl5pPr marL="2150669" indent="0">
              <a:buNone/>
              <a:defRPr sz="1900" b="1"/>
            </a:lvl5pPr>
            <a:lvl6pPr marL="2688336" indent="0">
              <a:buNone/>
              <a:defRPr sz="1900" b="1"/>
            </a:lvl6pPr>
            <a:lvl7pPr marL="3226003" indent="0">
              <a:buNone/>
              <a:defRPr sz="1900" b="1"/>
            </a:lvl7pPr>
            <a:lvl8pPr marL="3763670" indent="0">
              <a:buNone/>
              <a:defRPr sz="1900" b="1"/>
            </a:lvl8pPr>
            <a:lvl9pPr marL="4301338" indent="0">
              <a:buNone/>
              <a:defRPr sz="1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8282745" y="4451668"/>
            <a:ext cx="3302813" cy="398621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624170" y="3597487"/>
            <a:ext cx="0" cy="4889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61021" y="3597487"/>
            <a:ext cx="0" cy="4889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2014/8/27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940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2" y="1363135"/>
            <a:ext cx="9266942" cy="989750"/>
          </a:xfrm>
        </p:spPr>
        <p:txBody>
          <a:bodyPr/>
          <a:lstStyle>
            <a:lvl1pPr>
              <a:defRPr sz="4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702" y="6345982"/>
            <a:ext cx="3202960" cy="806767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2400" b="1"/>
            </a:lvl2pPr>
            <a:lvl3pPr marL="1075334" indent="0">
              <a:buNone/>
              <a:defRPr sz="2100" b="1"/>
            </a:lvl3pPr>
            <a:lvl4pPr marL="1613002" indent="0">
              <a:buNone/>
              <a:defRPr sz="1900" b="1"/>
            </a:lvl4pPr>
            <a:lvl5pPr marL="2150669" indent="0">
              <a:buNone/>
              <a:defRPr sz="1900" b="1"/>
            </a:lvl5pPr>
            <a:lvl6pPr marL="2688336" indent="0">
              <a:buNone/>
              <a:defRPr sz="1900" b="1"/>
            </a:lvl6pPr>
            <a:lvl7pPr marL="3226003" indent="0">
              <a:buNone/>
              <a:defRPr sz="1900" b="1"/>
            </a:lvl7pPr>
            <a:lvl8pPr marL="3763670" indent="0">
              <a:buNone/>
              <a:defRPr sz="1900" b="1"/>
            </a:lvl8pPr>
            <a:lvl9pPr marL="4301338" indent="0">
              <a:buNone/>
              <a:defRPr sz="1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401281" y="3644900"/>
            <a:ext cx="2825804" cy="222811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00"/>
            </a:lvl1pPr>
            <a:lvl2pPr marL="537667" indent="0">
              <a:buNone/>
              <a:defRPr sz="1900"/>
            </a:lvl2pPr>
            <a:lvl3pPr marL="1075334" indent="0">
              <a:buNone/>
              <a:defRPr sz="1900"/>
            </a:lvl3pPr>
            <a:lvl4pPr marL="1613002" indent="0">
              <a:buNone/>
              <a:defRPr sz="1900"/>
            </a:lvl4pPr>
            <a:lvl5pPr marL="2150669" indent="0">
              <a:buNone/>
              <a:defRPr sz="1900"/>
            </a:lvl5pPr>
            <a:lvl6pPr marL="2688336" indent="0">
              <a:buNone/>
              <a:defRPr sz="1900"/>
            </a:lvl6pPr>
            <a:lvl7pPr marL="3226003" indent="0">
              <a:buNone/>
              <a:defRPr sz="1900"/>
            </a:lvl7pPr>
            <a:lvl8pPr marL="3763670" indent="0">
              <a:buNone/>
              <a:defRPr sz="1900"/>
            </a:lvl8pPr>
            <a:lvl9pPr marL="4301338" indent="0">
              <a:buNone/>
              <a:defRPr sz="19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12702" y="7152748"/>
            <a:ext cx="3202960" cy="128513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08" y="6345982"/>
            <a:ext cx="3202960" cy="806768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2400" b="1"/>
            </a:lvl2pPr>
            <a:lvl3pPr marL="1075334" indent="0">
              <a:buNone/>
              <a:defRPr sz="2100" b="1"/>
            </a:lvl3pPr>
            <a:lvl4pPr marL="1613002" indent="0">
              <a:buNone/>
              <a:defRPr sz="1900" b="1"/>
            </a:lvl4pPr>
            <a:lvl5pPr marL="2150669" indent="0">
              <a:buNone/>
              <a:defRPr sz="1900" b="1"/>
            </a:lvl5pPr>
            <a:lvl6pPr marL="2688336" indent="0">
              <a:buNone/>
              <a:defRPr sz="1900" b="1"/>
            </a:lvl6pPr>
            <a:lvl7pPr marL="3226003" indent="0">
              <a:buNone/>
              <a:defRPr sz="1900" b="1"/>
            </a:lvl7pPr>
            <a:lvl8pPr marL="3763670" indent="0">
              <a:buNone/>
              <a:defRPr sz="1900" b="1"/>
            </a:lvl8pPr>
            <a:lvl9pPr marL="4301338" indent="0">
              <a:buNone/>
              <a:defRPr sz="1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985886" y="3644900"/>
            <a:ext cx="2825805" cy="222811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00"/>
            </a:lvl1pPr>
            <a:lvl2pPr marL="537667" indent="0">
              <a:buNone/>
              <a:defRPr sz="1900"/>
            </a:lvl2pPr>
            <a:lvl3pPr marL="1075334" indent="0">
              <a:buNone/>
              <a:defRPr sz="1900"/>
            </a:lvl3pPr>
            <a:lvl4pPr marL="1613002" indent="0">
              <a:buNone/>
              <a:defRPr sz="1900"/>
            </a:lvl4pPr>
            <a:lvl5pPr marL="2150669" indent="0">
              <a:buNone/>
              <a:defRPr sz="1900"/>
            </a:lvl5pPr>
            <a:lvl6pPr marL="2688336" indent="0">
              <a:buNone/>
              <a:defRPr sz="1900"/>
            </a:lvl6pPr>
            <a:lvl7pPr marL="3226003" indent="0">
              <a:buNone/>
              <a:defRPr sz="1900"/>
            </a:lvl7pPr>
            <a:lvl8pPr marL="3763670" indent="0">
              <a:buNone/>
              <a:defRPr sz="1900"/>
            </a:lvl8pPr>
            <a:lvl9pPr marL="4301338" indent="0">
              <a:buNone/>
              <a:defRPr sz="19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98681" y="7152747"/>
            <a:ext cx="3202960" cy="128513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1914" y="6345983"/>
            <a:ext cx="3203650" cy="806767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2400" b="1"/>
            </a:lvl2pPr>
            <a:lvl3pPr marL="1075334" indent="0">
              <a:buNone/>
              <a:defRPr sz="2100" b="1"/>
            </a:lvl3pPr>
            <a:lvl4pPr marL="1613002" indent="0">
              <a:buNone/>
              <a:defRPr sz="1900" b="1"/>
            </a:lvl4pPr>
            <a:lvl5pPr marL="2150669" indent="0">
              <a:buNone/>
              <a:defRPr sz="1900" b="1"/>
            </a:lvl5pPr>
            <a:lvl6pPr marL="2688336" indent="0">
              <a:buNone/>
              <a:defRPr sz="1900" b="1"/>
            </a:lvl6pPr>
            <a:lvl7pPr marL="3226003" indent="0">
              <a:buNone/>
              <a:defRPr sz="1900" b="1"/>
            </a:lvl7pPr>
            <a:lvl8pPr marL="3763670" indent="0">
              <a:buNone/>
              <a:defRPr sz="1900" b="1"/>
            </a:lvl8pPr>
            <a:lvl9pPr marL="4301338" indent="0">
              <a:buNone/>
              <a:defRPr sz="1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571183" y="3644900"/>
            <a:ext cx="2825804" cy="222811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00"/>
            </a:lvl1pPr>
            <a:lvl2pPr marL="537667" indent="0">
              <a:buNone/>
              <a:defRPr sz="1900"/>
            </a:lvl2pPr>
            <a:lvl3pPr marL="1075334" indent="0">
              <a:buNone/>
              <a:defRPr sz="1900"/>
            </a:lvl3pPr>
            <a:lvl4pPr marL="1613002" indent="0">
              <a:buNone/>
              <a:defRPr sz="1900"/>
            </a:lvl4pPr>
            <a:lvl5pPr marL="2150669" indent="0">
              <a:buNone/>
              <a:defRPr sz="1900"/>
            </a:lvl5pPr>
            <a:lvl6pPr marL="2688336" indent="0">
              <a:buNone/>
              <a:defRPr sz="1900"/>
            </a:lvl6pPr>
            <a:lvl7pPr marL="3226003" indent="0">
              <a:buNone/>
              <a:defRPr sz="1900"/>
            </a:lvl7pPr>
            <a:lvl8pPr marL="3763670" indent="0">
              <a:buNone/>
              <a:defRPr sz="1900"/>
            </a:lvl8pPr>
            <a:lvl9pPr marL="4301338" indent="0">
              <a:buNone/>
              <a:defRPr sz="19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8381914" y="7152746"/>
            <a:ext cx="3203651" cy="128513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626123" y="3597487"/>
            <a:ext cx="0" cy="4889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187692" y="3597487"/>
            <a:ext cx="0" cy="4889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2014/8/27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9167" y="8948574"/>
            <a:ext cx="3826496" cy="42672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021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2" y="1363135"/>
            <a:ext cx="9266942" cy="98975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2702" y="3644900"/>
            <a:ext cx="9266942" cy="4782820"/>
          </a:xfrm>
        </p:spPr>
        <p:txBody>
          <a:bodyPr vert="eaVert" anchor="t" anchorCtr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230211" y="8948574"/>
            <a:ext cx="1040129" cy="426719"/>
          </a:xfrm>
        </p:spPr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500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4497" y="1789854"/>
            <a:ext cx="1480463" cy="6648026"/>
          </a:xfrm>
        </p:spPr>
        <p:txBody>
          <a:bodyPr vert="eaVert" anchor="b" anchorCtr="0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2702" y="1789854"/>
            <a:ext cx="6568826" cy="6648026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5760" y="8948574"/>
            <a:ext cx="1041742" cy="426719"/>
          </a:xfrm>
        </p:spPr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" name="Rectangle 13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14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702" y="3644900"/>
            <a:ext cx="9266942" cy="47828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85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2" y="3748703"/>
            <a:ext cx="4568576" cy="3197354"/>
          </a:xfrm>
        </p:spPr>
        <p:txBody>
          <a:bodyPr anchor="ctr"/>
          <a:lstStyle>
            <a:lvl1pPr algn="l">
              <a:defRPr sz="47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40338" y="3748701"/>
            <a:ext cx="3945422" cy="3197354"/>
          </a:xfrm>
        </p:spPr>
        <p:txBody>
          <a:bodyPr anchor="ctr"/>
          <a:lstStyle>
            <a:lvl1pPr marL="0" indent="0" algn="l">
              <a:buNone/>
              <a:defRPr sz="24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53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130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50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8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260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636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01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Rectangle 15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726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2702" y="3644901"/>
            <a:ext cx="5066416" cy="4782821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9148" y="3644900"/>
            <a:ext cx="5066417" cy="478282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2014/8/27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47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702" y="3644900"/>
            <a:ext cx="5066415" cy="806767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537667" indent="0">
              <a:buNone/>
              <a:defRPr sz="2400" b="1"/>
            </a:lvl2pPr>
            <a:lvl3pPr marL="1075334" indent="0">
              <a:buNone/>
              <a:defRPr sz="2100" b="1"/>
            </a:lvl3pPr>
            <a:lvl4pPr marL="1613002" indent="0">
              <a:buNone/>
              <a:defRPr sz="1900" b="1"/>
            </a:lvl4pPr>
            <a:lvl5pPr marL="2150669" indent="0">
              <a:buNone/>
              <a:defRPr sz="1900" b="1"/>
            </a:lvl5pPr>
            <a:lvl6pPr marL="2688336" indent="0">
              <a:buNone/>
              <a:defRPr sz="1900" b="1"/>
            </a:lvl6pPr>
            <a:lvl7pPr marL="3226003" indent="0">
              <a:buNone/>
              <a:defRPr sz="1900" b="1"/>
            </a:lvl7pPr>
            <a:lvl8pPr marL="3763670" indent="0">
              <a:buNone/>
              <a:defRPr sz="1900" b="1"/>
            </a:lvl8pPr>
            <a:lvl9pPr marL="4301338" indent="0">
              <a:buNone/>
              <a:defRPr sz="1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702" y="4451667"/>
            <a:ext cx="5066416" cy="3976055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9148" y="3644900"/>
            <a:ext cx="5066417" cy="806767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537667" indent="0">
              <a:buNone/>
              <a:defRPr sz="2400" b="1"/>
            </a:lvl2pPr>
            <a:lvl3pPr marL="1075334" indent="0">
              <a:buNone/>
              <a:defRPr sz="2100" b="1"/>
            </a:lvl3pPr>
            <a:lvl4pPr marL="1613002" indent="0">
              <a:buNone/>
              <a:defRPr sz="1900" b="1"/>
            </a:lvl4pPr>
            <a:lvl5pPr marL="2150669" indent="0">
              <a:buNone/>
              <a:defRPr sz="1900" b="1"/>
            </a:lvl5pPr>
            <a:lvl6pPr marL="2688336" indent="0">
              <a:buNone/>
              <a:defRPr sz="1900" b="1"/>
            </a:lvl6pPr>
            <a:lvl7pPr marL="3226003" indent="0">
              <a:buNone/>
              <a:defRPr sz="1900" b="1"/>
            </a:lvl7pPr>
            <a:lvl8pPr marL="3763670" indent="0">
              <a:buNone/>
              <a:defRPr sz="1900" b="1"/>
            </a:lvl8pPr>
            <a:lvl9pPr marL="4301338" indent="0">
              <a:buNone/>
              <a:defRPr sz="19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9148" y="4451667"/>
            <a:ext cx="5066417" cy="397605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2014/8/27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96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12702" y="1363135"/>
            <a:ext cx="9199484" cy="9897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2014/8/27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54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2014/8/27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602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3" y="1813560"/>
            <a:ext cx="2932816" cy="224028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0203" y="2026920"/>
            <a:ext cx="5449569" cy="64008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212702" y="4380993"/>
            <a:ext cx="2932816" cy="4053839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2014/8/27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Rectangle 15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09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703" y="2370667"/>
            <a:ext cx="4058391" cy="2429934"/>
          </a:xfrm>
        </p:spPr>
        <p:txBody>
          <a:bodyPr anchor="b">
            <a:normAutofit/>
          </a:bodyPr>
          <a:lstStyle>
            <a:lvl1pPr algn="l">
              <a:defRPr sz="4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75264" y="1600200"/>
            <a:ext cx="3388553" cy="6400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00"/>
            </a:lvl1pPr>
            <a:lvl2pPr marL="537667" indent="0">
              <a:buNone/>
              <a:defRPr sz="1900"/>
            </a:lvl2pPr>
            <a:lvl3pPr marL="1075334" indent="0">
              <a:buNone/>
              <a:defRPr sz="1900"/>
            </a:lvl3pPr>
            <a:lvl4pPr marL="1613002" indent="0">
              <a:buNone/>
              <a:defRPr sz="1900"/>
            </a:lvl4pPr>
            <a:lvl5pPr marL="2150669" indent="0">
              <a:buNone/>
              <a:defRPr sz="1900"/>
            </a:lvl5pPr>
            <a:lvl6pPr marL="2688336" indent="0">
              <a:buNone/>
              <a:defRPr sz="1900"/>
            </a:lvl6pPr>
            <a:lvl7pPr marL="3226003" indent="0">
              <a:buNone/>
              <a:defRPr sz="1900"/>
            </a:lvl7pPr>
            <a:lvl8pPr marL="3763670" indent="0">
              <a:buNone/>
              <a:defRPr sz="1900"/>
            </a:lvl8pPr>
            <a:lvl9pPr marL="4301338" indent="0">
              <a:buNone/>
              <a:defRPr sz="1900"/>
            </a:lvl9pPr>
          </a:lstStyle>
          <a:p>
            <a:pPr marL="0" lvl="0" indent="0" algn="ctr">
              <a:buNone/>
            </a:pPr>
            <a:r>
              <a:rPr lang="ja-JP" altLang="en-US" dirty="0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212702" y="5120640"/>
            <a:ext cx="4052173" cy="192024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37667" indent="0">
              <a:buNone/>
              <a:defRPr sz="1400"/>
            </a:lvl2pPr>
            <a:lvl3pPr marL="1075334" indent="0">
              <a:buNone/>
              <a:defRPr sz="1200"/>
            </a:lvl3pPr>
            <a:lvl4pPr marL="1613002" indent="0">
              <a:buNone/>
              <a:defRPr sz="1100"/>
            </a:lvl4pPr>
            <a:lvl5pPr marL="2150669" indent="0">
              <a:buNone/>
              <a:defRPr sz="1100"/>
            </a:lvl5pPr>
            <a:lvl6pPr marL="2688336" indent="0">
              <a:buNone/>
              <a:defRPr sz="1100"/>
            </a:lvl6pPr>
            <a:lvl7pPr marL="3226003" indent="0">
              <a:buNone/>
              <a:defRPr sz="1100"/>
            </a:lvl7pPr>
            <a:lvl8pPr marL="3763670" indent="0">
              <a:buNone/>
              <a:defRPr sz="1100"/>
            </a:lvl8pPr>
            <a:lvl9pPr marL="4301338" indent="0">
              <a:buNone/>
              <a:defRPr sz="1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2912-763A-40CB-AE65-56BF66285AF1}" type="datetimeFigureOut">
              <a:rPr kumimoji="1" lang="ja-JP" altLang="en-US" smtClean="0"/>
              <a:pPr/>
              <a:t>2014/8/27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Rectangle 15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20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801600" cy="96012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212702" y="1363135"/>
            <a:ext cx="9199484" cy="989750"/>
          </a:xfrm>
          <a:prstGeom prst="rect">
            <a:avLst/>
          </a:prstGeom>
        </p:spPr>
        <p:txBody>
          <a:bodyPr vert="horz" lIns="107533" tIns="53767" rIns="107533" bIns="53767" rtlCol="0" anchor="ctr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702" y="3644900"/>
            <a:ext cx="9199484" cy="4782820"/>
          </a:xfrm>
          <a:prstGeom prst="rect">
            <a:avLst/>
          </a:prstGeom>
        </p:spPr>
        <p:txBody>
          <a:bodyPr vert="horz" lIns="107533" tIns="53767" rIns="107533" bIns="53767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85760" y="8948574"/>
            <a:ext cx="1040129" cy="426719"/>
          </a:xfrm>
          <a:prstGeom prst="rect">
            <a:avLst/>
          </a:prstGeom>
        </p:spPr>
        <p:txBody>
          <a:bodyPr vert="horz" lIns="107533" tIns="53767" rIns="107533" bIns="53767" rtlCol="0" anchor="ctr"/>
          <a:lstStyle>
            <a:lvl1pPr algn="r">
              <a:defRPr sz="1200" b="1" i="0">
                <a:solidFill>
                  <a:schemeClr val="accent1"/>
                </a:solidFill>
              </a:defRPr>
            </a:lvl1pPr>
          </a:lstStyle>
          <a:p>
            <a:fld id="{35872912-763A-40CB-AE65-56BF66285AF1}" type="datetimeFigureOut">
              <a:rPr kumimoji="1" lang="ja-JP" altLang="en-US" smtClean="0"/>
              <a:pPr/>
              <a:t>2014/8/27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9166" y="8948574"/>
            <a:ext cx="4052785" cy="426721"/>
          </a:xfrm>
          <a:prstGeom prst="rect">
            <a:avLst/>
          </a:prstGeom>
        </p:spPr>
        <p:txBody>
          <a:bodyPr vert="horz" lIns="107533" tIns="53767" rIns="107533" bIns="53767" rtlCol="0" anchor="ctr"/>
          <a:lstStyle>
            <a:lvl1pPr algn="l">
              <a:defRPr sz="1200" b="1" i="0"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10959703" y="0"/>
            <a:ext cx="72009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870168" y="414021"/>
            <a:ext cx="880109" cy="1074762"/>
          </a:xfrm>
          <a:prstGeom prst="rect">
            <a:avLst/>
          </a:prstGeom>
        </p:spPr>
        <p:txBody>
          <a:bodyPr vert="horz" lIns="107533" tIns="53767" rIns="107533" bIns="53767" rtlCol="0" anchor="b"/>
          <a:lstStyle>
            <a:lvl1pPr algn="ctr">
              <a:defRPr sz="3300" b="0" i="0">
                <a:solidFill>
                  <a:schemeClr val="bg1"/>
                </a:solidFill>
              </a:defRPr>
            </a:lvl1pPr>
          </a:lstStyle>
          <a:p>
            <a:fld id="{E2931BA8-0147-46E6-89EE-606347041D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613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537667" rtl="0" eaLnBrk="1" latinLnBrk="0" hangingPunct="1">
        <a:spcBef>
          <a:spcPct val="0"/>
        </a:spcBef>
        <a:buNone/>
        <a:defRPr kumimoji="1" sz="4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03250" indent="-403250" algn="l" defTabSz="537667" rtl="0" eaLnBrk="1" latinLnBrk="0" hangingPunct="1">
        <a:spcBef>
          <a:spcPts val="117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21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73709" indent="-336042" algn="l" defTabSz="537667" rtl="0" eaLnBrk="1" latinLnBrk="0" hangingPunct="1">
        <a:spcBef>
          <a:spcPts val="117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44168" indent="-268834" algn="l" defTabSz="537667" rtl="0" eaLnBrk="1" latinLnBrk="0" hangingPunct="1">
        <a:spcBef>
          <a:spcPts val="117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81835" indent="-268834" algn="l" defTabSz="537667" rtl="0" eaLnBrk="1" latinLnBrk="0" hangingPunct="1">
        <a:spcBef>
          <a:spcPts val="117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19502" indent="-268834" algn="l" defTabSz="537667" rtl="0" eaLnBrk="1" latinLnBrk="0" hangingPunct="1">
        <a:spcBef>
          <a:spcPts val="117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957170" indent="-268834" algn="l" defTabSz="537667" rtl="0" eaLnBrk="1" latinLnBrk="0" hangingPunct="1">
        <a:spcBef>
          <a:spcPts val="117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494837" indent="-268834" algn="l" defTabSz="537667" rtl="0" eaLnBrk="1" latinLnBrk="0" hangingPunct="1">
        <a:spcBef>
          <a:spcPts val="117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032504" indent="-268834" algn="l" defTabSz="537667" rtl="0" eaLnBrk="1" latinLnBrk="0" hangingPunct="1">
        <a:spcBef>
          <a:spcPts val="117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570171" indent="-268834" algn="l" defTabSz="537667" rtl="0" eaLnBrk="1" latinLnBrk="0" hangingPunct="1">
        <a:spcBef>
          <a:spcPts val="117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766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7667" algn="l" defTabSz="53766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5334" algn="l" defTabSz="53766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3002" algn="l" defTabSz="53766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0669" algn="l" defTabSz="53766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8336" algn="l" defTabSz="53766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003" algn="l" defTabSz="53766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63670" algn="l" defTabSz="53766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01338" algn="l" defTabSz="53766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4268" y="6921733"/>
            <a:ext cx="4487332" cy="265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12801600" cy="897467"/>
          </a:xfrm>
        </p:spPr>
        <p:txBody>
          <a:bodyPr>
            <a:normAutofit/>
          </a:bodyPr>
          <a:lstStyle/>
          <a:p>
            <a:r>
              <a:rPr lang="ja-JP" alt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江東区立第三亀戸</a:t>
            </a:r>
            <a:r>
              <a:rPr lang="ja-JP" alt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中学校</a:t>
            </a:r>
            <a:r>
              <a:rPr lang="ja-JP" alt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　</a:t>
            </a:r>
            <a:r>
              <a:rPr lang="en-US" altLang="ja-JP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2014.9.20</a:t>
            </a:r>
            <a:r>
              <a:rPr lang="ja-JP" alt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　同窓会・懇親会</a:t>
            </a:r>
            <a:endParaRPr lang="ja-JP" alt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0000" y="6841067"/>
            <a:ext cx="5820290" cy="270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3241" y="4768439"/>
            <a:ext cx="1769131" cy="2211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93543" y="4769407"/>
            <a:ext cx="1646944" cy="213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639733"/>
            <a:ext cx="2337134" cy="2293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925733"/>
            <a:ext cx="2552372" cy="2675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01867" y="7548194"/>
            <a:ext cx="2099733" cy="205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806073" y="4724186"/>
            <a:ext cx="2094217" cy="2269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60712" y="4725125"/>
            <a:ext cx="1759063" cy="218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32897" y="4639733"/>
            <a:ext cx="1939934" cy="226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843683" y="4724186"/>
            <a:ext cx="1896534" cy="2179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テキスト ボックス 15"/>
          <p:cNvSpPr txBox="1"/>
          <p:nvPr/>
        </p:nvSpPr>
        <p:spPr>
          <a:xfrm>
            <a:off x="215479" y="897467"/>
            <a:ext cx="12225868" cy="3678792"/>
          </a:xfrm>
          <a:prstGeom prst="rect">
            <a:avLst/>
          </a:prstGeom>
          <a:noFill/>
        </p:spPr>
        <p:txBody>
          <a:bodyPr wrap="square" lIns="107533" tIns="53767" rIns="107533" bIns="53767" rtlCol="0">
            <a:spAutoFit/>
          </a:bodyPr>
          <a:lstStyle/>
          <a:p>
            <a:r>
              <a:rPr lang="ja-JP" altLang="en-US" sz="3200" dirty="0">
                <a:solidFill>
                  <a:srgbClr val="FFFF00"/>
                </a:solidFill>
              </a:rPr>
              <a:t>期日</a:t>
            </a:r>
            <a:r>
              <a:rPr lang="ja-JP" altLang="en-US" sz="3200" dirty="0" smtClean="0">
                <a:solidFill>
                  <a:srgbClr val="FFFF00"/>
                </a:solidFill>
              </a:rPr>
              <a:t>：９月</a:t>
            </a:r>
            <a:r>
              <a:rPr lang="ja-JP" altLang="en-US" sz="3200" dirty="0">
                <a:solidFill>
                  <a:srgbClr val="FFFF00"/>
                </a:solidFill>
              </a:rPr>
              <a:t>２０日（</a:t>
            </a:r>
            <a:r>
              <a:rPr lang="ja-JP" altLang="en-US" sz="3200" dirty="0" smtClean="0">
                <a:solidFill>
                  <a:srgbClr val="FFFF00"/>
                </a:solidFill>
              </a:rPr>
              <a:t>土）</a:t>
            </a:r>
            <a:r>
              <a:rPr lang="ja-JP" altLang="en-US" sz="2400" dirty="0" smtClean="0">
                <a:solidFill>
                  <a:srgbClr val="FFFF00"/>
                </a:solidFill>
              </a:rPr>
              <a:t>受付開始</a:t>
            </a:r>
            <a:r>
              <a:rPr lang="ja-JP" altLang="en-US" sz="2800" dirty="0" smtClean="0">
                <a:solidFill>
                  <a:srgbClr val="FFFF00"/>
                </a:solidFill>
              </a:rPr>
              <a:t>１４時</a:t>
            </a:r>
            <a:r>
              <a:rPr lang="en-US" altLang="ja-JP" sz="2400" dirty="0" smtClean="0">
                <a:solidFill>
                  <a:srgbClr val="FFFF00"/>
                </a:solidFill>
              </a:rPr>
              <a:t>,</a:t>
            </a:r>
            <a:r>
              <a:rPr lang="ja-JP" altLang="en-US" sz="2400" dirty="0" smtClean="0">
                <a:solidFill>
                  <a:srgbClr val="FFFF00"/>
                </a:solidFill>
              </a:rPr>
              <a:t>吹奏楽部演奏開始１４時３０分</a:t>
            </a:r>
            <a:endParaRPr lang="ja-JP" altLang="en-US" sz="3200" dirty="0" smtClean="0">
              <a:solidFill>
                <a:srgbClr val="FFFF00"/>
              </a:solidFill>
            </a:endParaRPr>
          </a:p>
          <a:p>
            <a:r>
              <a:rPr lang="ja-JP" altLang="en-US" sz="3200" dirty="0" smtClean="0">
                <a:solidFill>
                  <a:srgbClr val="FFFF00"/>
                </a:solidFill>
              </a:rPr>
              <a:t>会場：第三</a:t>
            </a:r>
            <a:r>
              <a:rPr lang="ja-JP" altLang="en-US" sz="3200" dirty="0">
                <a:solidFill>
                  <a:srgbClr val="FFFF00"/>
                </a:solidFill>
              </a:rPr>
              <a:t>亀戸</a:t>
            </a:r>
            <a:r>
              <a:rPr lang="ja-JP" altLang="en-US" sz="3200" dirty="0" smtClean="0">
                <a:solidFill>
                  <a:srgbClr val="FFFF00"/>
                </a:solidFill>
              </a:rPr>
              <a:t>中学校　</a:t>
            </a:r>
            <a:r>
              <a:rPr lang="en-US" altLang="ja-JP" sz="3200" dirty="0" smtClean="0">
                <a:solidFill>
                  <a:srgbClr val="FFFF00"/>
                </a:solidFill>
              </a:rPr>
              <a:t>1</a:t>
            </a:r>
            <a:r>
              <a:rPr lang="ja-JP" altLang="en-US" sz="3200" dirty="0" smtClean="0">
                <a:solidFill>
                  <a:srgbClr val="FFFF00"/>
                </a:solidFill>
              </a:rPr>
              <a:t>階</a:t>
            </a:r>
            <a:r>
              <a:rPr lang="ja-JP" altLang="en-US" sz="3200" dirty="0" smtClean="0">
                <a:solidFill>
                  <a:srgbClr val="FFFF00"/>
                </a:solidFill>
              </a:rPr>
              <a:t>多目的ホール</a:t>
            </a:r>
            <a:r>
              <a:rPr lang="ja-JP" altLang="en-US" sz="3200" dirty="0" smtClean="0">
                <a:solidFill>
                  <a:srgbClr val="FFFF00"/>
                </a:solidFill>
              </a:rPr>
              <a:t>　懇親会</a:t>
            </a:r>
            <a:r>
              <a:rPr lang="en-US" altLang="ja-JP" sz="3200" dirty="0" smtClean="0">
                <a:solidFill>
                  <a:srgbClr val="FFFF00"/>
                </a:solidFill>
              </a:rPr>
              <a:t>(</a:t>
            </a:r>
            <a:r>
              <a:rPr lang="ja-JP" altLang="en-US" sz="3200" dirty="0">
                <a:solidFill>
                  <a:srgbClr val="FFFF00"/>
                </a:solidFill>
              </a:rPr>
              <a:t>立食形式</a:t>
            </a:r>
            <a:r>
              <a:rPr lang="en-US" altLang="ja-JP" sz="3200" dirty="0">
                <a:solidFill>
                  <a:srgbClr val="FFFF00"/>
                </a:solidFill>
              </a:rPr>
              <a:t>)</a:t>
            </a:r>
          </a:p>
          <a:p>
            <a:r>
              <a:rPr lang="ja-JP" altLang="en-US" sz="3200" dirty="0" smtClean="0">
                <a:solidFill>
                  <a:srgbClr val="FFFF00"/>
                </a:solidFill>
              </a:rPr>
              <a:t>　　　（</a:t>
            </a:r>
            <a:r>
              <a:rPr lang="ja-JP" altLang="en-US" sz="2800" dirty="0" smtClean="0">
                <a:solidFill>
                  <a:srgbClr val="FFFF00"/>
                </a:solidFill>
              </a:rPr>
              <a:t>懇親会終了</a:t>
            </a:r>
            <a:r>
              <a:rPr lang="en-US" altLang="ja-JP" sz="2800" dirty="0" smtClean="0">
                <a:solidFill>
                  <a:srgbClr val="FFFF00"/>
                </a:solidFill>
              </a:rPr>
              <a:t>17</a:t>
            </a:r>
            <a:r>
              <a:rPr lang="ja-JP" altLang="en-US" sz="2800" smtClean="0">
                <a:solidFill>
                  <a:srgbClr val="FFFF00"/>
                </a:solidFill>
              </a:rPr>
              <a:t>時</a:t>
            </a:r>
            <a:r>
              <a:rPr lang="ja-JP" altLang="en-US" sz="3200" smtClean="0">
                <a:solidFill>
                  <a:srgbClr val="FFFF00"/>
                </a:solidFill>
              </a:rPr>
              <a:t>）参加</a:t>
            </a:r>
            <a:r>
              <a:rPr lang="ja-JP" altLang="en-US" sz="3200" dirty="0" smtClean="0">
                <a:solidFill>
                  <a:srgbClr val="FFFF00"/>
                </a:solidFill>
              </a:rPr>
              <a:t>申込</a:t>
            </a:r>
            <a:r>
              <a:rPr lang="ja-JP" altLang="en-US" sz="3200" dirty="0" smtClean="0">
                <a:solidFill>
                  <a:srgbClr val="FFFF00"/>
                </a:solidFill>
              </a:rPr>
              <a:t>は担当役員・世話人ま</a:t>
            </a:r>
            <a:r>
              <a:rPr lang="ja-JP" altLang="en-US" sz="3200" dirty="0">
                <a:solidFill>
                  <a:srgbClr val="FFFF00"/>
                </a:solidFill>
              </a:rPr>
              <a:t>たは</a:t>
            </a:r>
          </a:p>
          <a:p>
            <a:r>
              <a:rPr lang="ja-JP" altLang="en-US" sz="3200" dirty="0" smtClean="0">
                <a:solidFill>
                  <a:srgbClr val="FFFF00"/>
                </a:solidFill>
              </a:rPr>
              <a:t>事務局ｅ</a:t>
            </a:r>
            <a:r>
              <a:rPr lang="ja-JP" altLang="en-US" sz="3200" dirty="0" smtClean="0">
                <a:solidFill>
                  <a:srgbClr val="FFFF00"/>
                </a:solidFill>
              </a:rPr>
              <a:t>メール　</a:t>
            </a:r>
            <a:r>
              <a:rPr lang="en-US" altLang="ja-JP" sz="3600" b="1" dirty="0" smtClean="0">
                <a:solidFill>
                  <a:srgbClr val="FFFF00"/>
                </a:solidFill>
              </a:rPr>
              <a:t>sankame_dousoukai@yahoo.co.jp</a:t>
            </a:r>
            <a:r>
              <a:rPr lang="ja-JP" altLang="en-US" sz="3600" b="1" dirty="0" smtClean="0">
                <a:solidFill>
                  <a:srgbClr val="FFFF00"/>
                </a:solidFill>
              </a:rPr>
              <a:t>　</a:t>
            </a:r>
            <a:endParaRPr lang="en-US" altLang="ja-JP" sz="4000" b="1" dirty="0" smtClean="0">
              <a:solidFill>
                <a:srgbClr val="FFFF00"/>
              </a:solidFill>
            </a:endParaRPr>
          </a:p>
          <a:p>
            <a:r>
              <a:rPr lang="ja-JP" altLang="en-US" sz="3200" dirty="0" smtClean="0">
                <a:solidFill>
                  <a:srgbClr val="FFFF00"/>
                </a:solidFill>
              </a:rPr>
              <a:t>会費：</a:t>
            </a:r>
            <a:r>
              <a:rPr lang="en-US" altLang="ja-JP" sz="3200" dirty="0" smtClean="0">
                <a:solidFill>
                  <a:srgbClr val="FFFF00"/>
                </a:solidFill>
              </a:rPr>
              <a:t>20</a:t>
            </a:r>
            <a:r>
              <a:rPr lang="ja-JP" altLang="en-US" sz="3200" dirty="0">
                <a:solidFill>
                  <a:srgbClr val="FFFF00"/>
                </a:solidFill>
              </a:rPr>
              <a:t>歳未満 </a:t>
            </a:r>
            <a:r>
              <a:rPr lang="en-US" altLang="ja-JP" sz="3200" dirty="0">
                <a:solidFill>
                  <a:srgbClr val="FFFF00"/>
                </a:solidFill>
              </a:rPr>
              <a:t>1000</a:t>
            </a:r>
            <a:r>
              <a:rPr lang="ja-JP" altLang="en-US" sz="3200" dirty="0" smtClean="0">
                <a:solidFill>
                  <a:srgbClr val="FFFF00"/>
                </a:solidFill>
              </a:rPr>
              <a:t>円、 </a:t>
            </a:r>
            <a:r>
              <a:rPr lang="en-US" altLang="ja-JP" sz="3200" dirty="0" smtClean="0">
                <a:solidFill>
                  <a:srgbClr val="FFFF00"/>
                </a:solidFill>
              </a:rPr>
              <a:t>20</a:t>
            </a:r>
            <a:r>
              <a:rPr lang="ja-JP" altLang="en-US" sz="3200" dirty="0">
                <a:solidFill>
                  <a:srgbClr val="FFFF00"/>
                </a:solidFill>
              </a:rPr>
              <a:t>歳以上 </a:t>
            </a:r>
            <a:r>
              <a:rPr lang="en-US" altLang="ja-JP" sz="3200" dirty="0">
                <a:solidFill>
                  <a:srgbClr val="FFFF00"/>
                </a:solidFill>
              </a:rPr>
              <a:t>3000</a:t>
            </a:r>
            <a:r>
              <a:rPr lang="ja-JP" altLang="en-US" sz="3200" dirty="0" smtClean="0">
                <a:solidFill>
                  <a:srgbClr val="FFFF00"/>
                </a:solidFill>
              </a:rPr>
              <a:t>円、夫婦</a:t>
            </a:r>
            <a:r>
              <a:rPr lang="en-US" altLang="ja-JP" sz="3200" dirty="0" smtClean="0">
                <a:solidFill>
                  <a:srgbClr val="FFFF00"/>
                </a:solidFill>
              </a:rPr>
              <a:t>5000</a:t>
            </a:r>
            <a:r>
              <a:rPr lang="ja-JP" altLang="en-US" sz="3200" dirty="0" smtClean="0">
                <a:solidFill>
                  <a:srgbClr val="FFFF00"/>
                </a:solidFill>
              </a:rPr>
              <a:t>円</a:t>
            </a:r>
            <a:endParaRPr lang="en-US" altLang="ja-JP" sz="3200" dirty="0" smtClean="0">
              <a:solidFill>
                <a:srgbClr val="FFFF00"/>
              </a:solidFill>
            </a:endParaRPr>
          </a:p>
          <a:p>
            <a:r>
              <a:rPr lang="ja-JP" altLang="en-US" sz="2800" dirty="0">
                <a:solidFill>
                  <a:srgbClr val="FFFF00"/>
                </a:solidFill>
              </a:rPr>
              <a:t>　</a:t>
            </a:r>
            <a:r>
              <a:rPr lang="ja-JP" altLang="en-US" sz="2800" dirty="0" smtClean="0">
                <a:solidFill>
                  <a:srgbClr val="FFFF00"/>
                </a:solidFill>
              </a:rPr>
              <a:t>　　（小学生以下　無料）　</a:t>
            </a:r>
            <a:r>
              <a:rPr lang="ja-JP" altLang="en-US" sz="2800" dirty="0" smtClean="0"/>
              <a:t> </a:t>
            </a:r>
            <a:r>
              <a:rPr lang="ja-JP" altLang="en-US" sz="3200" dirty="0" smtClean="0"/>
              <a:t>  </a:t>
            </a:r>
            <a:r>
              <a:rPr lang="ja-JP" altLang="en-US" sz="2800" dirty="0" smtClean="0"/>
              <a:t>詳細は以下ホームページ参照</a:t>
            </a:r>
            <a:endParaRPr lang="en-US" altLang="ja-JP" sz="2800" dirty="0" smtClean="0"/>
          </a:p>
          <a:p>
            <a:r>
              <a:rPr lang="ja-JP" altLang="en-US" sz="3600" b="1" dirty="0" smtClean="0">
                <a:solidFill>
                  <a:srgbClr val="FFFF00"/>
                </a:solidFill>
              </a:rPr>
              <a:t>　　　</a:t>
            </a:r>
            <a:r>
              <a:rPr lang="en-US" altLang="ja-JP" sz="3600" b="1" dirty="0" smtClean="0"/>
              <a:t>http</a:t>
            </a:r>
            <a:r>
              <a:rPr lang="en-US" altLang="ja-JP" sz="3600" b="1" dirty="0"/>
              <a:t>://</a:t>
            </a:r>
            <a:r>
              <a:rPr lang="en-US" altLang="ja-JP" sz="3600" b="1" dirty="0" smtClean="0"/>
              <a:t>3kamedousoukai.web.fc2.com</a:t>
            </a:r>
            <a:endParaRPr lang="en-US" altLang="ja-JP" sz="36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820550" y="4437279"/>
            <a:ext cx="113929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吹奏楽部演奏、</a:t>
            </a:r>
            <a:r>
              <a:rPr lang="ja-JP" altLang="en-US" sz="2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鼓遊會による</a:t>
            </a:r>
            <a:r>
              <a:rPr lang="ja-JP" altLang="en-US" sz="2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和太鼓も予定しています。みんな集まろう！</a:t>
            </a:r>
            <a:endParaRPr lang="ja-JP" altLang="en-US" sz="2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68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 ボードルーム">
  <a:themeElements>
    <a:clrScheme name="イオン ボードルーム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イオン ボードルーム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 ボードルーム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43</Words>
  <Application>Microsoft Office PowerPoint</Application>
  <PresentationFormat>A3 297x420 mm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Arial</vt:lpstr>
      <vt:lpstr>Century Gothic</vt:lpstr>
      <vt:lpstr>Wingdings 3</vt:lpstr>
      <vt:lpstr>イオン ボードルーム</vt:lpstr>
      <vt:lpstr>江東区立第三亀戸中学校　2014.9.20　同窓会・懇親会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江東区立第三亀戸中学校　2014年　同窓会・懇親会</dc:title>
  <dc:creator>-</dc:creator>
  <cp:lastModifiedBy>-</cp:lastModifiedBy>
  <cp:revision>18</cp:revision>
  <cp:lastPrinted>2014-08-27T14:58:27Z</cp:lastPrinted>
  <dcterms:created xsi:type="dcterms:W3CDTF">2014-06-28T11:07:49Z</dcterms:created>
  <dcterms:modified xsi:type="dcterms:W3CDTF">2014-08-27T15:00:55Z</dcterms:modified>
</cp:coreProperties>
</file>