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801600" cy="9601200" type="A3"/>
  <p:notesSz cx="10018713" cy="14447838"/>
  <p:defaultTextStyle>
    <a:defPPr>
      <a:defRPr lang="ja-JP"/>
    </a:defPPr>
    <a:lvl1pPr marL="0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482" y="9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2912-763A-40CB-AE65-56BF66285AF1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31BA8-0147-46E6-89EE-606347041D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90079" y="3043767"/>
            <a:ext cx="12395621" cy="5525452"/>
          </a:xfrm>
          <a:prstGeom prst="rect">
            <a:avLst/>
          </a:prstGeom>
          <a:noFill/>
        </p:spPr>
        <p:txBody>
          <a:bodyPr wrap="square" lIns="107533" tIns="53767" rIns="107533" bIns="53767" rtlCol="0">
            <a:spAutoFit/>
          </a:bodyPr>
          <a:lstStyle/>
          <a:p>
            <a:r>
              <a:rPr lang="ja-JP" altLang="en-US" sz="4000" dirty="0" smtClean="0">
                <a:solidFill>
                  <a:srgbClr val="92D050"/>
                </a:solidFill>
              </a:rPr>
              <a:t>■</a:t>
            </a:r>
            <a:r>
              <a:rPr lang="ja-JP" altLang="en-US" sz="4000" dirty="0" smtClean="0"/>
              <a:t>期</a:t>
            </a:r>
            <a:r>
              <a:rPr lang="ja-JP" altLang="en-US" sz="4000" dirty="0"/>
              <a:t>日</a:t>
            </a:r>
            <a:r>
              <a:rPr lang="ja-JP" altLang="en-US" sz="4000" dirty="0" smtClean="0"/>
              <a:t>：９月</a:t>
            </a:r>
            <a:r>
              <a:rPr lang="ja-JP" altLang="en-US" sz="4000" dirty="0"/>
              <a:t>２０日（</a:t>
            </a:r>
            <a:r>
              <a:rPr lang="ja-JP" altLang="en-US" sz="4000" dirty="0" smtClean="0"/>
              <a:t>土）受付開始</a:t>
            </a:r>
            <a:r>
              <a:rPr lang="en-US" altLang="ja-JP" sz="4000" dirty="0" smtClean="0"/>
              <a:t>:</a:t>
            </a:r>
            <a:r>
              <a:rPr lang="ja-JP" altLang="en-US" sz="4000" dirty="0" smtClean="0"/>
              <a:t>午後</a:t>
            </a:r>
            <a:r>
              <a:rPr lang="en-US" altLang="ja-JP" sz="4000" dirty="0" smtClean="0"/>
              <a:t>2</a:t>
            </a:r>
            <a:r>
              <a:rPr lang="ja-JP" altLang="en-US" sz="4000" dirty="0" smtClean="0"/>
              <a:t>時</a:t>
            </a:r>
            <a:r>
              <a:rPr lang="en-US" altLang="ja-JP" sz="4000" dirty="0" smtClean="0"/>
              <a:t>,</a:t>
            </a:r>
          </a:p>
          <a:p>
            <a:r>
              <a:rPr lang="ja-JP" altLang="en-US" sz="3200" dirty="0" smtClean="0"/>
              <a:t>　　　　　</a:t>
            </a:r>
            <a:r>
              <a:rPr lang="ja-JP" altLang="en-US" sz="3200" dirty="0" smtClean="0">
                <a:solidFill>
                  <a:srgbClr val="0070C0"/>
                </a:solidFill>
              </a:rPr>
              <a:t>吹奏楽部演奏開始：午後</a:t>
            </a:r>
            <a:r>
              <a:rPr lang="en-US" altLang="ja-JP" sz="3200" dirty="0" smtClean="0">
                <a:solidFill>
                  <a:srgbClr val="0070C0"/>
                </a:solidFill>
              </a:rPr>
              <a:t>2</a:t>
            </a:r>
            <a:r>
              <a:rPr lang="ja-JP" altLang="en-US" sz="3200" dirty="0" smtClean="0">
                <a:solidFill>
                  <a:srgbClr val="0070C0"/>
                </a:solidFill>
              </a:rPr>
              <a:t>時</a:t>
            </a:r>
            <a:r>
              <a:rPr lang="en-US" altLang="ja-JP" sz="3200" dirty="0" smtClean="0">
                <a:solidFill>
                  <a:srgbClr val="0070C0"/>
                </a:solidFill>
              </a:rPr>
              <a:t>30</a:t>
            </a:r>
            <a:r>
              <a:rPr lang="ja-JP" altLang="en-US" sz="3200" dirty="0" smtClean="0">
                <a:solidFill>
                  <a:srgbClr val="0070C0"/>
                </a:solidFill>
              </a:rPr>
              <a:t>分、　懇親会終了：午後</a:t>
            </a:r>
            <a:r>
              <a:rPr lang="en-US" altLang="ja-JP" sz="3200" dirty="0" smtClean="0">
                <a:solidFill>
                  <a:srgbClr val="0070C0"/>
                </a:solidFill>
              </a:rPr>
              <a:t>5</a:t>
            </a:r>
            <a:r>
              <a:rPr lang="ja-JP" altLang="en-US" sz="3200" dirty="0" smtClean="0">
                <a:solidFill>
                  <a:srgbClr val="0070C0"/>
                </a:solidFill>
              </a:rPr>
              <a:t>時</a:t>
            </a:r>
            <a:r>
              <a:rPr lang="en-US" altLang="ja-JP" sz="3200" dirty="0" smtClean="0">
                <a:solidFill>
                  <a:srgbClr val="0070C0"/>
                </a:solidFill>
              </a:rPr>
              <a:t>15</a:t>
            </a:r>
            <a:r>
              <a:rPr lang="ja-JP" altLang="en-US" sz="3200" dirty="0" smtClean="0">
                <a:solidFill>
                  <a:srgbClr val="0070C0"/>
                </a:solidFill>
              </a:rPr>
              <a:t>分</a:t>
            </a:r>
            <a:endParaRPr lang="ja-JP" altLang="en-US" sz="4000" dirty="0" smtClean="0">
              <a:solidFill>
                <a:srgbClr val="0070C0"/>
              </a:solidFill>
            </a:endParaRPr>
          </a:p>
          <a:p>
            <a:r>
              <a:rPr lang="ja-JP" altLang="en-US" sz="4000" dirty="0" smtClean="0">
                <a:solidFill>
                  <a:srgbClr val="92D050"/>
                </a:solidFill>
              </a:rPr>
              <a:t>■</a:t>
            </a:r>
            <a:r>
              <a:rPr lang="ja-JP" altLang="en-US" sz="4000" dirty="0" smtClean="0"/>
              <a:t>会場：第三</a:t>
            </a:r>
            <a:r>
              <a:rPr lang="ja-JP" altLang="en-US" sz="4000" dirty="0"/>
              <a:t>亀戸</a:t>
            </a:r>
            <a:r>
              <a:rPr lang="ja-JP" altLang="en-US" sz="4000" dirty="0" smtClean="0"/>
              <a:t>中学校　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階多目的ホール</a:t>
            </a:r>
            <a:endParaRPr lang="en-US" altLang="ja-JP" sz="4000" dirty="0" smtClean="0"/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　　　　　懇親会は立</a:t>
            </a:r>
            <a:r>
              <a:rPr lang="ja-JP" altLang="en-US" sz="3200" dirty="0">
                <a:solidFill>
                  <a:srgbClr val="0070C0"/>
                </a:solidFill>
              </a:rPr>
              <a:t>食形</a:t>
            </a:r>
            <a:r>
              <a:rPr lang="ja-JP" altLang="en-US" sz="3200" dirty="0" smtClean="0">
                <a:solidFill>
                  <a:srgbClr val="0070C0"/>
                </a:solidFill>
              </a:rPr>
              <a:t>式、ベビールーム、休憩コーナーあります</a:t>
            </a:r>
            <a:endParaRPr lang="en-US" altLang="ja-JP" sz="3200" dirty="0">
              <a:solidFill>
                <a:srgbClr val="0070C0"/>
              </a:solidFill>
            </a:endParaRPr>
          </a:p>
          <a:p>
            <a:r>
              <a:rPr lang="ja-JP" altLang="en-US" sz="4000" dirty="0" smtClean="0">
                <a:solidFill>
                  <a:srgbClr val="92D050"/>
                </a:solidFill>
              </a:rPr>
              <a:t>■</a:t>
            </a:r>
            <a:r>
              <a:rPr lang="ja-JP" altLang="en-US" sz="4000" dirty="0" smtClean="0"/>
              <a:t>参</a:t>
            </a:r>
            <a:r>
              <a:rPr lang="ja-JP" altLang="en-US" sz="4000" dirty="0"/>
              <a:t>加申込</a:t>
            </a:r>
            <a:r>
              <a:rPr lang="ja-JP" altLang="en-US" sz="4000" dirty="0" smtClean="0"/>
              <a:t>は担当役員・世話人　ま</a:t>
            </a:r>
            <a:r>
              <a:rPr lang="ja-JP" altLang="en-US" sz="4000" dirty="0"/>
              <a:t>たは</a:t>
            </a:r>
          </a:p>
          <a:p>
            <a:r>
              <a:rPr lang="ja-JP" altLang="en-US" sz="4400" b="1" dirty="0" smtClean="0">
                <a:solidFill>
                  <a:srgbClr val="0070C0"/>
                </a:solidFill>
              </a:rPr>
              <a:t>　　　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E-mail</a:t>
            </a:r>
            <a:r>
              <a:rPr lang="ja-JP" altLang="en-US" sz="4400" b="1" dirty="0" smtClean="0">
                <a:solidFill>
                  <a:srgbClr val="0070C0"/>
                </a:solidFill>
              </a:rPr>
              <a:t>：　　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sankame_dousoukai@yahoo.co.jp</a:t>
            </a:r>
            <a:r>
              <a:rPr lang="ja-JP" altLang="en-US" sz="4400" b="1" dirty="0" smtClean="0"/>
              <a:t>　</a:t>
            </a:r>
            <a:endParaRPr lang="en-US" altLang="ja-JP" sz="4800" b="1" dirty="0" smtClean="0"/>
          </a:p>
          <a:p>
            <a:r>
              <a:rPr lang="ja-JP" altLang="en-US" sz="4000" dirty="0" smtClean="0">
                <a:solidFill>
                  <a:srgbClr val="92D050"/>
                </a:solidFill>
              </a:rPr>
              <a:t>■</a:t>
            </a:r>
            <a:r>
              <a:rPr lang="ja-JP" altLang="en-US" sz="4000" dirty="0" smtClean="0"/>
              <a:t>会費：</a:t>
            </a:r>
            <a:r>
              <a:rPr lang="en-US" altLang="ja-JP" sz="4000" dirty="0" smtClean="0"/>
              <a:t>20</a:t>
            </a:r>
            <a:r>
              <a:rPr lang="ja-JP" altLang="en-US" sz="4000" dirty="0"/>
              <a:t>歳未満 </a:t>
            </a:r>
            <a:r>
              <a:rPr lang="en-US" altLang="ja-JP" sz="4000" dirty="0"/>
              <a:t>1000</a:t>
            </a:r>
            <a:r>
              <a:rPr lang="ja-JP" altLang="en-US" sz="4000" dirty="0" smtClean="0"/>
              <a:t>円</a:t>
            </a:r>
            <a:r>
              <a:rPr lang="en-US" altLang="ja-JP" sz="4000" dirty="0" smtClean="0"/>
              <a:t>,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20</a:t>
            </a:r>
            <a:r>
              <a:rPr lang="ja-JP" altLang="en-US" sz="4000" dirty="0"/>
              <a:t>歳以上 </a:t>
            </a:r>
            <a:r>
              <a:rPr lang="en-US" altLang="ja-JP" sz="4000" dirty="0"/>
              <a:t>3000</a:t>
            </a:r>
            <a:r>
              <a:rPr lang="ja-JP" altLang="en-US" sz="4000" dirty="0" smtClean="0"/>
              <a:t>円</a:t>
            </a:r>
            <a:r>
              <a:rPr lang="en-US" altLang="ja-JP" sz="4000" dirty="0" smtClean="0"/>
              <a:t>,</a:t>
            </a:r>
            <a:r>
              <a:rPr lang="ja-JP" altLang="en-US" sz="4000" dirty="0" smtClean="0"/>
              <a:t>夫婦</a:t>
            </a:r>
            <a:r>
              <a:rPr lang="en-US" altLang="ja-JP" sz="4000" dirty="0" smtClean="0"/>
              <a:t>5000</a:t>
            </a:r>
            <a:r>
              <a:rPr lang="ja-JP" altLang="en-US" sz="4000" dirty="0" smtClean="0"/>
              <a:t>円</a:t>
            </a:r>
            <a:endParaRPr lang="en-US" altLang="ja-JP" sz="40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（小学生以下　無料）　 </a:t>
            </a:r>
            <a:r>
              <a:rPr lang="ja-JP" altLang="en-US" sz="4000" dirty="0" smtClean="0"/>
              <a:t>  </a:t>
            </a:r>
            <a:r>
              <a:rPr lang="ja-JP" altLang="en-US" sz="3600" dirty="0" smtClean="0"/>
              <a:t>詳細は以下ホームページ参照</a:t>
            </a:r>
            <a:endParaRPr lang="en-US" altLang="ja-JP" sz="3600" dirty="0" smtClean="0"/>
          </a:p>
          <a:p>
            <a:r>
              <a:rPr lang="ja-JP" altLang="en-US" sz="3200" b="1" dirty="0" smtClean="0">
                <a:solidFill>
                  <a:srgbClr val="FFFF00"/>
                </a:solidFill>
              </a:rPr>
              <a:t>　　　　　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http</a:t>
            </a:r>
            <a:r>
              <a:rPr lang="en-US" altLang="ja-JP" sz="4400" b="1" dirty="0">
                <a:solidFill>
                  <a:srgbClr val="0070C0"/>
                </a:solidFill>
              </a:rPr>
              <a:t>://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3kamedousoukai.web.fc2.com</a:t>
            </a:r>
            <a:endParaRPr lang="en-US" altLang="ja-JP" sz="3200" b="1" dirty="0">
              <a:solidFill>
                <a:srgbClr val="0070C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11200" y="8616224"/>
            <a:ext cx="113929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吹奏楽部演奏、</a:t>
            </a:r>
            <a:r>
              <a:rPr lang="ja-JP" altLang="en-US" sz="2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鼓遊會による</a:t>
            </a:r>
            <a:r>
              <a:rPr lang="ja-JP" altLang="en-US" sz="2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和太鼓も予定しています。みんな集まろう！</a:t>
            </a:r>
            <a:endParaRPr lang="ja-JP" altLang="en-US" sz="2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29343" y="532537"/>
            <a:ext cx="10993715" cy="230832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江東区立第三亀戸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中学校</a:t>
            </a:r>
            <a:r>
              <a:rPr lang="ja-JP" alt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　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2014.9.20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　同窓会・懇親会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68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36</Words>
  <Application>Microsoft Office PowerPoint</Application>
  <PresentationFormat>A3 297x420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江東区立第三亀戸中学校　2014年　同窓会・懇親会</dc:title>
  <dc:creator>-</dc:creator>
  <cp:lastModifiedBy>-</cp:lastModifiedBy>
  <cp:revision>24</cp:revision>
  <cp:lastPrinted>2014-09-03T12:38:42Z</cp:lastPrinted>
  <dcterms:created xsi:type="dcterms:W3CDTF">2014-06-28T11:07:49Z</dcterms:created>
  <dcterms:modified xsi:type="dcterms:W3CDTF">2014-09-03T12:59:05Z</dcterms:modified>
</cp:coreProperties>
</file>