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ja-JP"/>
    </a:defPPr>
    <a:lvl1pPr marL="0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1644" y="222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703" y="2939626"/>
            <a:ext cx="9266941" cy="3748707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212703" y="6688332"/>
            <a:ext cx="9266941" cy="120598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3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26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63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0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493579" y="2562454"/>
            <a:ext cx="1386839" cy="32003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724111" y="4572306"/>
            <a:ext cx="5403713" cy="32004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0168" y="414021"/>
            <a:ext cx="880109" cy="1074762"/>
          </a:xfrm>
        </p:spPr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10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6957898"/>
            <a:ext cx="9266942" cy="79343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2702" y="960120"/>
            <a:ext cx="9266942" cy="4800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702" y="7751331"/>
            <a:ext cx="9266941" cy="6911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37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238" y="1488784"/>
            <a:ext cx="9273407" cy="1922180"/>
          </a:xfrm>
        </p:spPr>
        <p:txBody>
          <a:bodyPr/>
          <a:lstStyle>
            <a:lvl1pPr>
              <a:defRPr sz="47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702" y="4960620"/>
            <a:ext cx="9266942" cy="3467100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2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925644" y="850270"/>
            <a:ext cx="842008" cy="184752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/>
            <a:r>
              <a:rPr lang="en-US" sz="113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0378682" y="3659302"/>
            <a:ext cx="685401" cy="184752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/>
            <a:r>
              <a:rPr lang="en-US" sz="113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972" y="1374988"/>
            <a:ext cx="8876601" cy="3775285"/>
          </a:xfrm>
        </p:spPr>
        <p:txBody>
          <a:bodyPr/>
          <a:lstStyle>
            <a:lvl1pPr>
              <a:defRPr sz="47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043243" y="5150272"/>
            <a:ext cx="8117780" cy="47904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702" y="7040879"/>
            <a:ext cx="9707142" cy="1397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9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3318934"/>
            <a:ext cx="9266943" cy="2551520"/>
          </a:xfrm>
        </p:spPr>
        <p:txBody>
          <a:bodyPr anchor="b"/>
          <a:lstStyle>
            <a:lvl1pPr algn="l">
              <a:defRPr sz="47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7034954"/>
            <a:ext cx="9266942" cy="120456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53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130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50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8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26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63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01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38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266942" cy="989750"/>
          </a:xfrm>
        </p:spPr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3644903"/>
            <a:ext cx="3298972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12701" y="4451670"/>
            <a:ext cx="3298973" cy="398621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8358" y="3644900"/>
            <a:ext cx="3304359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738358" y="4451669"/>
            <a:ext cx="3304359" cy="398621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82542" y="3644901"/>
            <a:ext cx="3303017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282745" y="4451668"/>
            <a:ext cx="3302813" cy="398621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24170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61021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94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266942" cy="989750"/>
          </a:xfrm>
        </p:spPr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6345982"/>
            <a:ext cx="3202960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01281" y="3644900"/>
            <a:ext cx="2825804" cy="222811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12702" y="7152748"/>
            <a:ext cx="3202960" cy="128513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08" y="6345982"/>
            <a:ext cx="3202960" cy="806768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985886" y="3644900"/>
            <a:ext cx="2825805" cy="222811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98681" y="7152747"/>
            <a:ext cx="3202960" cy="128513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1914" y="6345983"/>
            <a:ext cx="3203650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71183" y="3644900"/>
            <a:ext cx="2825804" cy="222811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381914" y="7152746"/>
            <a:ext cx="3203651" cy="128513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626123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187692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9167" y="8948574"/>
            <a:ext cx="3826496" cy="42672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02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266942" cy="9897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2702" y="3644900"/>
            <a:ext cx="9266942" cy="4782820"/>
          </a:xfrm>
        </p:spPr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30211" y="8948574"/>
            <a:ext cx="1040129" cy="426719"/>
          </a:xfrm>
        </p:spPr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500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4497" y="1789854"/>
            <a:ext cx="1480463" cy="6648026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2702" y="1789854"/>
            <a:ext cx="6568826" cy="664802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760" y="8948574"/>
            <a:ext cx="1041742" cy="426719"/>
          </a:xfrm>
        </p:spPr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14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702" y="3644900"/>
            <a:ext cx="9266942" cy="47828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85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3748703"/>
            <a:ext cx="4568576" cy="3197354"/>
          </a:xfrm>
        </p:spPr>
        <p:txBody>
          <a:bodyPr anchor="ctr"/>
          <a:lstStyle>
            <a:lvl1pPr algn="l">
              <a:defRPr sz="47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0338" y="3748701"/>
            <a:ext cx="3945422" cy="3197354"/>
          </a:xfrm>
        </p:spPr>
        <p:txBody>
          <a:bodyPr anchor="ctr"/>
          <a:lstStyle>
            <a:lvl1pPr marL="0" indent="0" algn="l">
              <a:buNone/>
              <a:defRPr sz="24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53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130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50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8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26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63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01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26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2702" y="3644901"/>
            <a:ext cx="5066416" cy="4782821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9148" y="3644900"/>
            <a:ext cx="5066417" cy="478282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47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3644900"/>
            <a:ext cx="5066415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702" y="4451667"/>
            <a:ext cx="5066416" cy="3976055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9148" y="3644900"/>
            <a:ext cx="5066417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9148" y="4451667"/>
            <a:ext cx="5066417" cy="397605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96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199484" cy="9897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54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02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3" y="1813560"/>
            <a:ext cx="2932816" cy="224028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203" y="2026920"/>
            <a:ext cx="5449569" cy="64008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12702" y="4380993"/>
            <a:ext cx="2932816" cy="4053839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09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3" y="2370667"/>
            <a:ext cx="4058391" cy="2429934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75264" y="1600200"/>
            <a:ext cx="3388553" cy="6400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pPr marL="0" lvl="0" indent="0" algn="ctr">
              <a:buNone/>
            </a:pPr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12702" y="5120640"/>
            <a:ext cx="4052173" cy="19202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20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212702" y="1363135"/>
            <a:ext cx="9199484" cy="989750"/>
          </a:xfrm>
          <a:prstGeom prst="rect">
            <a:avLst/>
          </a:prstGeom>
        </p:spPr>
        <p:txBody>
          <a:bodyPr vert="horz" lIns="107533" tIns="53767" rIns="107533" bIns="53767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3644900"/>
            <a:ext cx="9199484" cy="4782820"/>
          </a:xfrm>
          <a:prstGeom prst="rect">
            <a:avLst/>
          </a:prstGeom>
        </p:spPr>
        <p:txBody>
          <a:bodyPr vert="horz" lIns="107533" tIns="53767" rIns="107533" bIns="53767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5760" y="8948574"/>
            <a:ext cx="1040129" cy="426719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r">
              <a:defRPr sz="1200" b="1" i="0">
                <a:solidFill>
                  <a:schemeClr val="accent1"/>
                </a:solidFill>
              </a:defRPr>
            </a:lvl1pPr>
          </a:lstStyle>
          <a:p>
            <a:fld id="{35872912-763A-40CB-AE65-56BF66285AF1}" type="datetimeFigureOut">
              <a:rPr kumimoji="1" lang="ja-JP" altLang="en-US" smtClean="0"/>
              <a:pPr/>
              <a:t>2014/8/24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9166" y="8948574"/>
            <a:ext cx="4052785" cy="426721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l">
              <a:defRPr sz="1200" b="1" i="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870168" y="414021"/>
            <a:ext cx="880109" cy="1074762"/>
          </a:xfrm>
          <a:prstGeom prst="rect">
            <a:avLst/>
          </a:prstGeom>
        </p:spPr>
        <p:txBody>
          <a:bodyPr vert="horz" lIns="107533" tIns="53767" rIns="107533" bIns="53767" rtlCol="0" anchor="b"/>
          <a:lstStyle>
            <a:lvl1pPr algn="ctr">
              <a:defRPr sz="3300" b="0" i="0">
                <a:solidFill>
                  <a:schemeClr val="bg1"/>
                </a:solidFill>
              </a:defRPr>
            </a:lvl1pPr>
          </a:lstStyle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613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537667" rtl="0" eaLnBrk="1" latinLnBrk="0" hangingPunct="1">
        <a:spcBef>
          <a:spcPct val="0"/>
        </a:spcBef>
        <a:buNone/>
        <a:defRPr kumimoji="1" sz="4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03250" indent="-403250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73709" indent="-336042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44168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81835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19502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57170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494837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32504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570171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667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334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3002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669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8336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003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670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338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4268" y="6921733"/>
            <a:ext cx="4487332" cy="265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12801600" cy="897467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江東区立第三亀戸</a:t>
            </a:r>
            <a:r>
              <a:rPr lang="ja-JP" alt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中学校</a:t>
            </a:r>
            <a:r>
              <a:rPr lang="ja-JP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　</a:t>
            </a:r>
            <a:r>
              <a:rPr lang="en-US" altLang="ja-JP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2014.9.20</a:t>
            </a:r>
            <a:r>
              <a:rPr lang="ja-JP" alt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　同窓会・懇親会</a:t>
            </a:r>
            <a:endParaRPr lang="ja-JP" alt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0" y="6841067"/>
            <a:ext cx="5820290" cy="270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3241" y="4768439"/>
            <a:ext cx="1769131" cy="221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3543" y="4769407"/>
            <a:ext cx="1646944" cy="213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39733"/>
            <a:ext cx="2337134" cy="229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925733"/>
            <a:ext cx="2552372" cy="267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01867" y="7548194"/>
            <a:ext cx="2099733" cy="205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06073" y="4724186"/>
            <a:ext cx="2094217" cy="226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0712" y="4725125"/>
            <a:ext cx="1759063" cy="218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32897" y="4639733"/>
            <a:ext cx="1939934" cy="226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43683" y="4724186"/>
            <a:ext cx="1896534" cy="217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215479" y="897467"/>
            <a:ext cx="12225868" cy="330946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ja-JP" altLang="en-US" sz="2800" dirty="0">
                <a:solidFill>
                  <a:srgbClr val="FFFF00"/>
                </a:solidFill>
              </a:rPr>
              <a:t>期日</a:t>
            </a:r>
            <a:r>
              <a:rPr lang="ja-JP" altLang="en-US" sz="2800" dirty="0" smtClean="0">
                <a:solidFill>
                  <a:srgbClr val="FFFF00"/>
                </a:solidFill>
              </a:rPr>
              <a:t>：９月</a:t>
            </a:r>
            <a:r>
              <a:rPr lang="ja-JP" altLang="en-US" sz="2800" dirty="0">
                <a:solidFill>
                  <a:srgbClr val="FFFF00"/>
                </a:solidFill>
              </a:rPr>
              <a:t>２０日（</a:t>
            </a:r>
            <a:r>
              <a:rPr lang="ja-JP" altLang="en-US" sz="2800" dirty="0" smtClean="0">
                <a:solidFill>
                  <a:srgbClr val="FFFF00"/>
                </a:solidFill>
              </a:rPr>
              <a:t>土）</a:t>
            </a:r>
            <a:r>
              <a:rPr lang="ja-JP" altLang="en-US" sz="2000" dirty="0" smtClean="0">
                <a:solidFill>
                  <a:srgbClr val="FFFF00"/>
                </a:solidFill>
              </a:rPr>
              <a:t>受付開始</a:t>
            </a:r>
            <a:r>
              <a:rPr lang="ja-JP" altLang="en-US" sz="2000" dirty="0" smtClean="0">
                <a:solidFill>
                  <a:srgbClr val="FFFF00"/>
                </a:solidFill>
              </a:rPr>
              <a:t>１４時</a:t>
            </a:r>
            <a:r>
              <a:rPr lang="en-US" altLang="ja-JP" sz="2000" dirty="0" smtClean="0">
                <a:solidFill>
                  <a:srgbClr val="FFFF00"/>
                </a:solidFill>
              </a:rPr>
              <a:t>,</a:t>
            </a:r>
            <a:r>
              <a:rPr lang="ja-JP" altLang="en-US" sz="2000" dirty="0" smtClean="0">
                <a:solidFill>
                  <a:srgbClr val="FFFF00"/>
                </a:solidFill>
              </a:rPr>
              <a:t>吹奏楽部演奏開始１４時３０分</a:t>
            </a:r>
            <a:endParaRPr lang="ja-JP" altLang="en-US" sz="2800" dirty="0" smtClean="0">
              <a:solidFill>
                <a:srgbClr val="FFFF00"/>
              </a:solidFill>
            </a:endParaRPr>
          </a:p>
          <a:p>
            <a:r>
              <a:rPr lang="ja-JP" altLang="en-US" sz="2800" dirty="0" smtClean="0">
                <a:solidFill>
                  <a:srgbClr val="FFFF00"/>
                </a:solidFill>
              </a:rPr>
              <a:t>会場：第三</a:t>
            </a:r>
            <a:r>
              <a:rPr lang="ja-JP" altLang="en-US" sz="2800" dirty="0">
                <a:solidFill>
                  <a:srgbClr val="FFFF00"/>
                </a:solidFill>
              </a:rPr>
              <a:t>亀戸</a:t>
            </a:r>
            <a:r>
              <a:rPr lang="ja-JP" altLang="en-US" sz="2800" dirty="0" smtClean="0">
                <a:solidFill>
                  <a:srgbClr val="FFFF00"/>
                </a:solidFill>
              </a:rPr>
              <a:t>中学校　</a:t>
            </a:r>
            <a:r>
              <a:rPr lang="en-US" altLang="ja-JP" sz="2800" dirty="0" smtClean="0">
                <a:solidFill>
                  <a:srgbClr val="FFFF00"/>
                </a:solidFill>
              </a:rPr>
              <a:t>1</a:t>
            </a:r>
            <a:r>
              <a:rPr lang="ja-JP" altLang="en-US" sz="2800" dirty="0" smtClean="0">
                <a:solidFill>
                  <a:srgbClr val="FFFF00"/>
                </a:solidFill>
              </a:rPr>
              <a:t>階多目的室　懇親会</a:t>
            </a:r>
            <a:r>
              <a:rPr lang="en-US" altLang="ja-JP" sz="2800" dirty="0" smtClean="0">
                <a:solidFill>
                  <a:srgbClr val="FFFF00"/>
                </a:solidFill>
              </a:rPr>
              <a:t>(</a:t>
            </a:r>
            <a:r>
              <a:rPr lang="ja-JP" altLang="en-US" sz="2800" dirty="0">
                <a:solidFill>
                  <a:srgbClr val="FFFF00"/>
                </a:solidFill>
              </a:rPr>
              <a:t>立食形式</a:t>
            </a:r>
            <a:r>
              <a:rPr lang="en-US" altLang="ja-JP" sz="2800" dirty="0">
                <a:solidFill>
                  <a:srgbClr val="FFFF00"/>
                </a:solidFill>
              </a:rPr>
              <a:t>)</a:t>
            </a:r>
          </a:p>
          <a:p>
            <a:r>
              <a:rPr lang="ja-JP" altLang="en-US" sz="2800" dirty="0">
                <a:solidFill>
                  <a:srgbClr val="FFFF00"/>
                </a:solidFill>
              </a:rPr>
              <a:t>参加申込</a:t>
            </a:r>
            <a:r>
              <a:rPr lang="ja-JP" altLang="en-US" sz="2800" dirty="0" smtClean="0">
                <a:solidFill>
                  <a:srgbClr val="FFFF00"/>
                </a:solidFill>
              </a:rPr>
              <a:t>は担当役員・世話人ま</a:t>
            </a:r>
            <a:r>
              <a:rPr lang="ja-JP" altLang="en-US" sz="2800" dirty="0">
                <a:solidFill>
                  <a:srgbClr val="FFFF00"/>
                </a:solidFill>
              </a:rPr>
              <a:t>たは</a:t>
            </a:r>
          </a:p>
          <a:p>
            <a:r>
              <a:rPr lang="ja-JP" altLang="en-US" sz="2800" dirty="0" smtClean="0">
                <a:solidFill>
                  <a:srgbClr val="FFFF00"/>
                </a:solidFill>
              </a:rPr>
              <a:t>事務局ｅメール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sankame_dousoukai@yahoo.co.jp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　</a:t>
            </a:r>
            <a:endParaRPr lang="en-US" altLang="ja-JP" sz="3600" b="1" dirty="0" smtClean="0">
              <a:solidFill>
                <a:srgbClr val="FFFF00"/>
              </a:solidFill>
            </a:endParaRPr>
          </a:p>
          <a:p>
            <a:r>
              <a:rPr lang="ja-JP" altLang="en-US" sz="2800" dirty="0" smtClean="0">
                <a:solidFill>
                  <a:srgbClr val="FFFF00"/>
                </a:solidFill>
              </a:rPr>
              <a:t>会費：</a:t>
            </a:r>
            <a:r>
              <a:rPr lang="en-US" altLang="ja-JP" sz="2800" dirty="0" smtClean="0">
                <a:solidFill>
                  <a:srgbClr val="FFFF00"/>
                </a:solidFill>
              </a:rPr>
              <a:t>20</a:t>
            </a:r>
            <a:r>
              <a:rPr lang="ja-JP" altLang="en-US" sz="2800" dirty="0">
                <a:solidFill>
                  <a:srgbClr val="FFFF00"/>
                </a:solidFill>
              </a:rPr>
              <a:t>歳未満 </a:t>
            </a:r>
            <a:r>
              <a:rPr lang="en-US" altLang="ja-JP" sz="2800" dirty="0">
                <a:solidFill>
                  <a:srgbClr val="FFFF00"/>
                </a:solidFill>
              </a:rPr>
              <a:t>1000</a:t>
            </a:r>
            <a:r>
              <a:rPr lang="ja-JP" altLang="en-US" sz="2800" dirty="0">
                <a:solidFill>
                  <a:srgbClr val="FFFF00"/>
                </a:solidFill>
              </a:rPr>
              <a:t>円 </a:t>
            </a:r>
            <a:r>
              <a:rPr lang="en-US" altLang="ja-JP" sz="2800" dirty="0" smtClean="0">
                <a:solidFill>
                  <a:srgbClr val="FFFF00"/>
                </a:solidFill>
              </a:rPr>
              <a:t>20</a:t>
            </a:r>
            <a:r>
              <a:rPr lang="ja-JP" altLang="en-US" sz="2800" dirty="0">
                <a:solidFill>
                  <a:srgbClr val="FFFF00"/>
                </a:solidFill>
              </a:rPr>
              <a:t>歳以上 </a:t>
            </a:r>
            <a:r>
              <a:rPr lang="en-US" altLang="ja-JP" sz="2800" dirty="0">
                <a:solidFill>
                  <a:srgbClr val="FFFF00"/>
                </a:solidFill>
              </a:rPr>
              <a:t>3000</a:t>
            </a:r>
            <a:r>
              <a:rPr lang="ja-JP" altLang="en-US" sz="2800" dirty="0" smtClean="0">
                <a:solidFill>
                  <a:srgbClr val="FFFF00"/>
                </a:solidFill>
              </a:rPr>
              <a:t>円夫婦</a:t>
            </a:r>
            <a:r>
              <a:rPr lang="en-US" altLang="ja-JP" sz="2800" dirty="0" smtClean="0">
                <a:solidFill>
                  <a:srgbClr val="FFFF00"/>
                </a:solidFill>
              </a:rPr>
              <a:t>5000</a:t>
            </a:r>
            <a:r>
              <a:rPr lang="ja-JP" altLang="en-US" sz="2800" dirty="0" smtClean="0">
                <a:solidFill>
                  <a:srgbClr val="FFFF00"/>
                </a:solidFill>
              </a:rPr>
              <a:t>円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r>
              <a:rPr lang="ja-JP" altLang="en-US" sz="2400" dirty="0">
                <a:solidFill>
                  <a:srgbClr val="FFFF00"/>
                </a:solidFill>
              </a:rPr>
              <a:t>　</a:t>
            </a:r>
            <a:r>
              <a:rPr lang="ja-JP" altLang="en-US" sz="2400" dirty="0" smtClean="0">
                <a:solidFill>
                  <a:srgbClr val="FFFF00"/>
                </a:solidFill>
              </a:rPr>
              <a:t>　　（小学生以下　無料）　</a:t>
            </a:r>
            <a:r>
              <a:rPr lang="ja-JP" altLang="en-US" sz="2400" dirty="0" smtClean="0"/>
              <a:t> </a:t>
            </a:r>
            <a:r>
              <a:rPr lang="ja-JP" altLang="en-US" sz="2800" dirty="0" smtClean="0"/>
              <a:t>  </a:t>
            </a:r>
            <a:r>
              <a:rPr lang="ja-JP" altLang="en-US" sz="2400" dirty="0" smtClean="0"/>
              <a:t>詳細は以下ホームページ参照</a:t>
            </a:r>
            <a:endParaRPr lang="en-US" altLang="ja-JP" sz="2400" dirty="0" smtClean="0"/>
          </a:p>
          <a:p>
            <a:r>
              <a:rPr lang="ja-JP" altLang="en-US" sz="3200" b="1" dirty="0" smtClean="0">
                <a:solidFill>
                  <a:srgbClr val="FFFF00"/>
                </a:solidFill>
              </a:rPr>
              <a:t>　　　</a:t>
            </a:r>
            <a:r>
              <a:rPr lang="en-US" altLang="ja-JP" sz="3200" b="1" dirty="0" smtClean="0"/>
              <a:t>http</a:t>
            </a:r>
            <a:r>
              <a:rPr lang="en-US" altLang="ja-JP" sz="3200" b="1" dirty="0"/>
              <a:t>://</a:t>
            </a:r>
            <a:r>
              <a:rPr lang="en-US" altLang="ja-JP" sz="3200" b="1" dirty="0" smtClean="0"/>
              <a:t>3kamedousoukai.web.fc2.com</a:t>
            </a:r>
            <a:endParaRPr lang="en-US" altLang="ja-JP" sz="32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4234724"/>
            <a:ext cx="113929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吹奏楽部演奏、</a:t>
            </a:r>
            <a:r>
              <a:rPr lang="ja-JP" alt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鼓遊會による</a:t>
            </a:r>
            <a:r>
              <a:rPr lang="ja-JP" alt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和太鼓も予定しています。みんな集まろう！</a:t>
            </a:r>
            <a:endParaRPr lang="ja-JP" altLang="en-US" sz="2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19583" y="780122"/>
            <a:ext cx="2920634" cy="33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 ボードルーム">
  <a:themeElements>
    <a:clrScheme name="イオン ボードルーム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イオン ボードルーム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 ボードルーム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43</Words>
  <Application>Microsoft Office PowerPoint</Application>
  <PresentationFormat>A3 297x420 mm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Century Gothic</vt:lpstr>
      <vt:lpstr>Wingdings 3</vt:lpstr>
      <vt:lpstr>イオン ボードルーム</vt:lpstr>
      <vt:lpstr>江東区立第三亀戸中学校　2014.9.20　同窓会・懇親会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江東区立第三亀戸中学校　2014年　同窓会・懇親会</dc:title>
  <dc:creator>-</dc:creator>
  <cp:lastModifiedBy>-</cp:lastModifiedBy>
  <cp:revision>16</cp:revision>
  <dcterms:created xsi:type="dcterms:W3CDTF">2014-06-28T11:07:49Z</dcterms:created>
  <dcterms:modified xsi:type="dcterms:W3CDTF">2014-08-24T04:19:01Z</dcterms:modified>
</cp:coreProperties>
</file>